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4"/>
    <p:sldMasterId id="2147483741" r:id="rId5"/>
  </p:sldMasterIdLst>
  <p:notesMasterIdLst>
    <p:notesMasterId r:id="rId16"/>
  </p:notesMasterIdLst>
  <p:handoutMasterIdLst>
    <p:handoutMasterId r:id="rId17"/>
  </p:handoutMasterIdLst>
  <p:sldIdLst>
    <p:sldId id="271" r:id="rId6"/>
    <p:sldId id="272" r:id="rId7"/>
    <p:sldId id="276" r:id="rId8"/>
    <p:sldId id="273" r:id="rId9"/>
    <p:sldId id="274" r:id="rId10"/>
    <p:sldId id="275" r:id="rId11"/>
    <p:sldId id="277" r:id="rId12"/>
    <p:sldId id="279" r:id="rId13"/>
    <p:sldId id="280" r:id="rId14"/>
    <p:sldId id="278" r:id="rId15"/>
  </p:sldIdLst>
  <p:sldSz cx="9144000" cy="6858000" type="screen4x3"/>
  <p:notesSz cx="6858000" cy="9525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0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3C1053"/>
    <a:srgbClr val="00B140"/>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68053B-A16F-47ED-880B-D6C52B4CBA53}" v="389" dt="2020-04-05T19:23:27.270"/>
    <p1510:client id="{66797A56-6AFE-495B-9244-57069DFCAF39}" v="65" dt="2020-03-30T13:14:33.068"/>
    <p1510:client id="{90914AB4-E3E8-4BFF-89A6-60562831628A}" v="329" dt="2020-04-03T08:30:41.066"/>
    <p1510:client id="{DC600950-A102-40A2-9556-6CDA4DC842E8}" v="8" dt="2020-04-06T09:19:25.2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56" autoAdjust="0"/>
    <p:restoredTop sz="77402" autoAdjust="0"/>
  </p:normalViewPr>
  <p:slideViewPr>
    <p:cSldViewPr>
      <p:cViewPr varScale="1">
        <p:scale>
          <a:sx n="51" d="100"/>
          <a:sy n="51" d="100"/>
        </p:scale>
        <p:origin x="1708"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54" d="100"/>
          <a:sy n="54" d="100"/>
        </p:scale>
        <p:origin x="-2880" y="-78"/>
      </p:cViewPr>
      <p:guideLst>
        <p:guide orient="horz" pos="300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790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77904"/>
          </a:xfrm>
          <a:prstGeom prst="rect">
            <a:avLst/>
          </a:prstGeom>
        </p:spPr>
        <p:txBody>
          <a:bodyPr vert="horz" lIns="91440" tIns="45720" rIns="91440" bIns="45720" rtlCol="0"/>
          <a:lstStyle>
            <a:lvl1pPr algn="r">
              <a:defRPr sz="1200"/>
            </a:lvl1pPr>
          </a:lstStyle>
          <a:p>
            <a:fld id="{782271E8-6DD8-4E6E-9103-56E12F6E5D4E}" type="datetimeFigureOut">
              <a:rPr lang="en-GB" smtClean="0"/>
              <a:t>05/11/2020</a:t>
            </a:fld>
            <a:endParaRPr lang="en-GB" dirty="0"/>
          </a:p>
        </p:txBody>
      </p:sp>
      <p:sp>
        <p:nvSpPr>
          <p:cNvPr id="4" name="Footer Placeholder 3"/>
          <p:cNvSpPr>
            <a:spLocks noGrp="1"/>
          </p:cNvSpPr>
          <p:nvPr>
            <p:ph type="ftr" sz="quarter" idx="2"/>
          </p:nvPr>
        </p:nvSpPr>
        <p:spPr>
          <a:xfrm>
            <a:off x="0" y="9047097"/>
            <a:ext cx="2971800" cy="47790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9047097"/>
            <a:ext cx="2971800" cy="477903"/>
          </a:xfrm>
          <a:prstGeom prst="rect">
            <a:avLst/>
          </a:prstGeom>
        </p:spPr>
        <p:txBody>
          <a:bodyPr vert="horz" lIns="91440" tIns="45720" rIns="91440" bIns="45720" rtlCol="0" anchor="b"/>
          <a:lstStyle>
            <a:lvl1pPr algn="r">
              <a:defRPr sz="1200"/>
            </a:lvl1pPr>
          </a:lstStyle>
          <a:p>
            <a:fld id="{1DD1D7EB-82C7-421E-A145-C68E70518E4B}" type="slidenum">
              <a:rPr lang="en-GB" smtClean="0"/>
              <a:t>‹#›</a:t>
            </a:fld>
            <a:endParaRPr lang="en-GB" dirty="0"/>
          </a:p>
        </p:txBody>
      </p:sp>
    </p:spTree>
    <p:extLst>
      <p:ext uri="{BB962C8B-B14F-4D97-AF65-F5344CB8AC3E}">
        <p14:creationId xmlns:p14="http://schemas.microsoft.com/office/powerpoint/2010/main" val="2941831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762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76250"/>
          </a:xfrm>
          <a:prstGeom prst="rect">
            <a:avLst/>
          </a:prstGeom>
        </p:spPr>
        <p:txBody>
          <a:bodyPr vert="horz" lIns="91440" tIns="45720" rIns="91440" bIns="45720" rtlCol="0"/>
          <a:lstStyle>
            <a:lvl1pPr algn="r">
              <a:defRPr sz="1200"/>
            </a:lvl1pPr>
          </a:lstStyle>
          <a:p>
            <a:fld id="{6B8D86B5-86AA-478E-B816-9E6E98C73506}" type="datetimeFigureOut">
              <a:rPr lang="en-GB" smtClean="0"/>
              <a:t>05/11/2020</a:t>
            </a:fld>
            <a:endParaRPr lang="en-GB"/>
          </a:p>
        </p:txBody>
      </p:sp>
      <p:sp>
        <p:nvSpPr>
          <p:cNvPr id="4" name="Slide Image Placeholder 3"/>
          <p:cNvSpPr>
            <a:spLocks noGrp="1" noRot="1" noChangeAspect="1"/>
          </p:cNvSpPr>
          <p:nvPr>
            <p:ph type="sldImg" idx="2"/>
          </p:nvPr>
        </p:nvSpPr>
        <p:spPr>
          <a:xfrm>
            <a:off x="1047750" y="714375"/>
            <a:ext cx="4762500" cy="35718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524375"/>
            <a:ext cx="5486400" cy="428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047163"/>
            <a:ext cx="2971800" cy="47625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047163"/>
            <a:ext cx="2971800" cy="476250"/>
          </a:xfrm>
          <a:prstGeom prst="rect">
            <a:avLst/>
          </a:prstGeom>
        </p:spPr>
        <p:txBody>
          <a:bodyPr vert="horz" lIns="91440" tIns="45720" rIns="91440" bIns="45720" rtlCol="0" anchor="b"/>
          <a:lstStyle>
            <a:lvl1pPr algn="r">
              <a:defRPr sz="1200"/>
            </a:lvl1pPr>
          </a:lstStyle>
          <a:p>
            <a:fld id="{0B0EDC1B-6671-4581-A162-56F3FC19A909}" type="slidenum">
              <a:rPr lang="en-GB" smtClean="0"/>
              <a:t>‹#›</a:t>
            </a:fld>
            <a:endParaRPr lang="en-GB"/>
          </a:p>
        </p:txBody>
      </p:sp>
    </p:spTree>
    <p:extLst>
      <p:ext uri="{BB962C8B-B14F-4D97-AF65-F5344CB8AC3E}">
        <p14:creationId xmlns:p14="http://schemas.microsoft.com/office/powerpoint/2010/main" val="32723265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Create a name for your</a:t>
            </a:r>
            <a:r>
              <a:rPr lang="en-GB" baseline="0" dirty="0"/>
              <a:t> quiz and list names of volunteers running this.</a:t>
            </a:r>
          </a:p>
          <a:p>
            <a:r>
              <a:rPr lang="en-GB" baseline="0" dirty="0"/>
              <a:t>‘Quiz masters’ should introduce themselves to everyone and complete a round of introductions from the quiz participants. </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1</a:t>
            </a:fld>
            <a:endParaRPr lang="en-GB"/>
          </a:p>
        </p:txBody>
      </p:sp>
    </p:spTree>
    <p:extLst>
      <p:ext uri="{BB962C8B-B14F-4D97-AF65-F5344CB8AC3E}">
        <p14:creationId xmlns:p14="http://schemas.microsoft.com/office/powerpoint/2010/main" val="21428503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gives a clear layout</a:t>
            </a:r>
            <a:r>
              <a:rPr lang="en-GB" baseline="0" dirty="0"/>
              <a:t> for the quiz so participants are aware of what to expect.</a:t>
            </a:r>
          </a:p>
          <a:p>
            <a:r>
              <a:rPr lang="en-GB" baseline="0" dirty="0"/>
              <a:t>Please include the themes or what type of questions will be included in each round (e.g. geography, anagrams, numbers round </a:t>
            </a:r>
            <a:r>
              <a:rPr lang="en-GB" baseline="0" dirty="0" err="1"/>
              <a:t>etc</a:t>
            </a:r>
            <a:r>
              <a:rPr lang="en-GB" baseline="0" dirty="0"/>
              <a:t>)</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2</a:t>
            </a:fld>
            <a:endParaRPr lang="en-GB"/>
          </a:p>
        </p:txBody>
      </p:sp>
    </p:spTree>
    <p:extLst>
      <p:ext uri="{BB962C8B-B14F-4D97-AF65-F5344CB8AC3E}">
        <p14:creationId xmlns:p14="http://schemas.microsoft.com/office/powerpoint/2010/main" val="2183141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a:t>
            </a:r>
            <a:r>
              <a:rPr lang="en-GB" baseline="0" dirty="0"/>
              <a:t> insert photos for the first round of the quiz. It is best to choose a theme around this (e.g. animals, flags, famous musicians </a:t>
            </a:r>
            <a:r>
              <a:rPr lang="en-GB" baseline="0" dirty="0" err="1"/>
              <a:t>etc</a:t>
            </a:r>
            <a:r>
              <a:rPr lang="en-GB" baseline="0" dirty="0"/>
              <a:t>) </a:t>
            </a:r>
          </a:p>
          <a:p>
            <a:endParaRPr lang="en-GB" baseline="0" dirty="0"/>
          </a:p>
          <a:p>
            <a:r>
              <a:rPr lang="en-GB" baseline="0" dirty="0"/>
              <a:t>The first round should last around 5 minutes.</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3</a:t>
            </a:fld>
            <a:endParaRPr lang="en-GB"/>
          </a:p>
        </p:txBody>
      </p:sp>
    </p:spTree>
    <p:extLst>
      <p:ext uri="{BB962C8B-B14F-4D97-AF65-F5344CB8AC3E}">
        <p14:creationId xmlns:p14="http://schemas.microsoft.com/office/powerpoint/2010/main" val="163728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please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4</a:t>
            </a:fld>
            <a:endParaRPr lang="en-GB"/>
          </a:p>
        </p:txBody>
      </p:sp>
    </p:spTree>
    <p:extLst>
      <p:ext uri="{BB962C8B-B14F-4D97-AF65-F5344CB8AC3E}">
        <p14:creationId xmlns:p14="http://schemas.microsoft.com/office/powerpoint/2010/main" val="31941549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5</a:t>
            </a:fld>
            <a:endParaRPr lang="en-GB"/>
          </a:p>
        </p:txBody>
      </p:sp>
    </p:spTree>
    <p:extLst>
      <p:ext uri="{BB962C8B-B14F-4D97-AF65-F5344CB8AC3E}">
        <p14:creationId xmlns:p14="http://schemas.microsoft.com/office/powerpoint/2010/main" val="17667897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Ask</a:t>
            </a:r>
            <a:r>
              <a:rPr lang="en-GB" baseline="0" dirty="0"/>
              <a:t> participants if they would like you to repeat any questions from this round.</a:t>
            </a:r>
            <a:endParaRPr lang="en-GB" dirty="0"/>
          </a:p>
          <a:p>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6</a:t>
            </a:fld>
            <a:endParaRPr lang="en-GB"/>
          </a:p>
        </p:txBody>
      </p:sp>
    </p:spTree>
    <p:extLst>
      <p:ext uri="{BB962C8B-B14F-4D97-AF65-F5344CB8AC3E}">
        <p14:creationId xmlns:p14="http://schemas.microsoft.com/office/powerpoint/2010/main" val="3047963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7</a:t>
            </a:fld>
            <a:endParaRPr lang="en-GB"/>
          </a:p>
        </p:txBody>
      </p:sp>
    </p:spTree>
    <p:extLst>
      <p:ext uri="{BB962C8B-B14F-4D97-AF65-F5344CB8AC3E}">
        <p14:creationId xmlns:p14="http://schemas.microsoft.com/office/powerpoint/2010/main" val="3764870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8</a:t>
            </a:fld>
            <a:endParaRPr lang="en-GB"/>
          </a:p>
        </p:txBody>
      </p:sp>
    </p:spTree>
    <p:extLst>
      <p:ext uri="{BB962C8B-B14F-4D97-AF65-F5344CB8AC3E}">
        <p14:creationId xmlns:p14="http://schemas.microsoft.com/office/powerpoint/2010/main" val="971930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add</a:t>
            </a:r>
            <a:r>
              <a:rPr lang="en-GB" baseline="0" dirty="0"/>
              <a:t> the theme to the header of the quiz.</a:t>
            </a:r>
          </a:p>
          <a:p>
            <a:endParaRPr lang="en-GB" baseline="0" dirty="0"/>
          </a:p>
          <a:p>
            <a:r>
              <a:rPr lang="en-GB" baseline="0" dirty="0"/>
              <a:t>You should aim to have around 5 minutes for each round so consider this for when thinking of questions for the quiz. Try to vary the difficulty level of questions to make it more interesting for participants.  </a:t>
            </a:r>
          </a:p>
          <a:p>
            <a:endParaRPr lang="en-GB" dirty="0"/>
          </a:p>
          <a:p>
            <a:r>
              <a:rPr lang="en-GB" dirty="0"/>
              <a:t>Ask</a:t>
            </a:r>
            <a:r>
              <a:rPr lang="en-GB" baseline="0" dirty="0"/>
              <a:t> participants if they would like you to repeat any questions from this round.</a:t>
            </a:r>
          </a:p>
          <a:p>
            <a:endParaRPr lang="en-GB" baseline="0" dirty="0"/>
          </a:p>
          <a:p>
            <a:r>
              <a:rPr lang="en-GB" baseline="0" dirty="0"/>
              <a:t>Once you have run through all of the questions, go to </a:t>
            </a:r>
            <a:r>
              <a:rPr lang="en-GB" b="1" baseline="0" dirty="0"/>
              <a:t>Slide 4 </a:t>
            </a:r>
            <a:r>
              <a:rPr lang="en-GB" baseline="0" dirty="0"/>
              <a:t>to reveal the answers to the groups. Encourage people to shout out the answers or write them in the chat before you confirm the answers. </a:t>
            </a:r>
          </a:p>
          <a:p>
            <a:endParaRPr lang="en-GB" baseline="0" dirty="0"/>
          </a:p>
          <a:p>
            <a:r>
              <a:rPr lang="en-GB" baseline="0" dirty="0"/>
              <a:t>When you have gone through all of the question ask participants to add up their scores, read them out one by one (or in the chat box) so you can reveal the winner!</a:t>
            </a:r>
            <a:endParaRPr lang="en-GB" dirty="0"/>
          </a:p>
        </p:txBody>
      </p:sp>
      <p:sp>
        <p:nvSpPr>
          <p:cNvPr id="4" name="Slide Number Placeholder 3"/>
          <p:cNvSpPr>
            <a:spLocks noGrp="1"/>
          </p:cNvSpPr>
          <p:nvPr>
            <p:ph type="sldNum" sz="quarter" idx="10"/>
          </p:nvPr>
        </p:nvSpPr>
        <p:spPr/>
        <p:txBody>
          <a:bodyPr/>
          <a:lstStyle/>
          <a:p>
            <a:fld id="{0B0EDC1B-6671-4581-A162-56F3FC19A909}" type="slidenum">
              <a:rPr lang="en-GB" smtClean="0"/>
              <a:t>9</a:t>
            </a:fld>
            <a:endParaRPr lang="en-GB"/>
          </a:p>
        </p:txBody>
      </p:sp>
    </p:spTree>
    <p:extLst>
      <p:ext uri="{BB962C8B-B14F-4D97-AF65-F5344CB8AC3E}">
        <p14:creationId xmlns:p14="http://schemas.microsoft.com/office/powerpoint/2010/main" val="382719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04679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8554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27602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81500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279063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0815371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5574625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203084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788604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VM_Introduction_P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130624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8800" y="597695"/>
            <a:ext cx="4993200" cy="900000"/>
          </a:xfrm>
        </p:spPr>
        <p:txBody>
          <a:bodyPr/>
          <a:lstStyle>
            <a:lvl1pPr algn="l" defTabSz="914400" rtl="0" eaLnBrk="1" latinLnBrk="0" hangingPunct="1">
              <a:lnSpc>
                <a:spcPct val="83000"/>
              </a:lnSpc>
              <a:spcBef>
                <a:spcPct val="0"/>
              </a:spcBef>
              <a:buNone/>
              <a:defRPr lang="en-GB" sz="3200" b="1" kern="1200" dirty="0">
                <a:solidFill>
                  <a:schemeClr val="bg1"/>
                </a:solidFill>
                <a:latin typeface="+mj-lt"/>
                <a:ea typeface="+mj-ea"/>
                <a:cs typeface="+mj-cs"/>
              </a:defRPr>
            </a:lvl1pPr>
          </a:lstStyle>
          <a:p>
            <a:r>
              <a:rPr lang="en-US"/>
              <a:t>Click to edit Master title style</a:t>
            </a:r>
            <a:endParaRPr lang="en-GB" dirty="0"/>
          </a:p>
        </p:txBody>
      </p:sp>
      <p:sp>
        <p:nvSpPr>
          <p:cNvPr id="3" name="Subtitle 2"/>
          <p:cNvSpPr>
            <a:spLocks noGrp="1"/>
          </p:cNvSpPr>
          <p:nvPr>
            <p:ph type="subTitle" idx="1"/>
          </p:nvPr>
        </p:nvSpPr>
        <p:spPr>
          <a:xfrm>
            <a:off x="569913" y="1904322"/>
            <a:ext cx="6702425" cy="1752600"/>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638928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13151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VM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8425437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VM_Title and Content (No Chevron)">
    <p:spTree>
      <p:nvGrpSpPr>
        <p:cNvPr id="1" name=""/>
        <p:cNvGrpSpPr/>
        <p:nvPr/>
      </p:nvGrpSpPr>
      <p:grpSpPr>
        <a:xfrm>
          <a:off x="0" y="0"/>
          <a:ext cx="0" cy="0"/>
          <a:chOff x="0" y="0"/>
          <a:chExt cx="0" cy="0"/>
        </a:xfrm>
      </p:grpSpPr>
      <p:sp>
        <p:nvSpPr>
          <p:cNvPr id="2" name="Title 1"/>
          <p:cNvSpPr>
            <a:spLocks noGrp="1"/>
          </p:cNvSpPr>
          <p:nvPr>
            <p:ph type="title"/>
          </p:nvPr>
        </p:nvSpPr>
        <p:spPr>
          <a:xfrm>
            <a:off x="568800" y="597695"/>
            <a:ext cx="4993800" cy="900000"/>
          </a:xfrm>
        </p:spPr>
        <p:txBody>
          <a:bodyPr anchor="ctr" anchorCtr="0"/>
          <a:lstStyle>
            <a:lvl1pPr>
              <a:defRPr>
                <a:solidFill>
                  <a:schemeClr val="bg2"/>
                </a:solidFill>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
        <p:nvSpPr>
          <p:cNvPr id="8" name="Text Placeholder 7"/>
          <p:cNvSpPr>
            <a:spLocks noGrp="1"/>
          </p:cNvSpPr>
          <p:nvPr>
            <p:ph type="body" sz="quarter" idx="13"/>
          </p:nvPr>
        </p:nvSpPr>
        <p:spPr>
          <a:xfrm>
            <a:off x="571500" y="1905000"/>
            <a:ext cx="6696000" cy="3276600"/>
          </a:xfrm>
        </p:spPr>
        <p:txBody>
          <a:bodyPr/>
          <a:lstStyle>
            <a:lvl2pPr>
              <a:spcBef>
                <a:spcPts val="1040"/>
              </a:spcBef>
              <a:spcAft>
                <a:spcPts val="0"/>
              </a:spcAft>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0224986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M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343025"/>
            <a:ext cx="9144000" cy="3652837"/>
          </a:xfrm>
          <a:prstGeom prst="rect">
            <a:avLst/>
          </a:prstGeom>
        </p:spPr>
      </p:pic>
      <p:sp>
        <p:nvSpPr>
          <p:cNvPr id="2" name="Title 1"/>
          <p:cNvSpPr>
            <a:spLocks noGrp="1"/>
          </p:cNvSpPr>
          <p:nvPr>
            <p:ph type="title"/>
          </p:nvPr>
        </p:nvSpPr>
        <p:spPr>
          <a:xfrm>
            <a:off x="568800" y="2552400"/>
            <a:ext cx="4500000" cy="1260000"/>
          </a:xfrm>
        </p:spPr>
        <p:txBody>
          <a:bodyPr anchor="ctr" anchorCtr="0"/>
          <a:lstStyle>
            <a:lvl1pPr algn="l" defTabSz="914400" rtl="0" eaLnBrk="1" latinLnBrk="0" hangingPunct="1">
              <a:lnSpc>
                <a:spcPct val="83000"/>
              </a:lnSpc>
              <a:spcBef>
                <a:spcPct val="0"/>
              </a:spcBef>
              <a:buNone/>
              <a:defRPr lang="en-GB" sz="3200" b="1" kern="1200" cap="none" spc="-10" baseline="0" dirty="0">
                <a:solidFill>
                  <a:schemeClr val="bg1"/>
                </a:solidFill>
                <a:latin typeface="+mj-lt"/>
                <a:ea typeface="+mj-ea"/>
                <a:cs typeface="+mj-cs"/>
              </a:defRPr>
            </a:lvl1pPr>
          </a:lstStyle>
          <a:p>
            <a:r>
              <a:rPr lang="en-US"/>
              <a:t>Click to edit Master title style</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289977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39552"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648200" y="1600200"/>
            <a:ext cx="39562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7075659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39552" y="2174875"/>
            <a:ext cx="395783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395942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GB"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20578808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GB"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5075850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GB"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39634122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9552" y="273050"/>
            <a:ext cx="2925961"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02939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39552" y="1435100"/>
            <a:ext cx="2925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8737813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6792"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826792"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GB" dirty="0"/>
          </a:p>
        </p:txBody>
      </p:sp>
      <p:sp>
        <p:nvSpPr>
          <p:cNvPr id="4" name="Text Placeholder 3"/>
          <p:cNvSpPr>
            <a:spLocks noGrp="1"/>
          </p:cNvSpPr>
          <p:nvPr>
            <p:ph type="body" sz="half" idx="2"/>
          </p:nvPr>
        </p:nvSpPr>
        <p:spPr>
          <a:xfrm>
            <a:off x="1826792"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GB"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1343060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92576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5440526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975048" cy="5851525"/>
          </a:xfrm>
        </p:spPr>
        <p:txBody>
          <a:bodyPr vert="eaVert"/>
          <a:lstStyle/>
          <a:p>
            <a:r>
              <a:rPr lang="en-US"/>
              <a:t>Click to edit Master title style</a:t>
            </a:r>
            <a:endParaRPr lang="en-GB" dirty="0"/>
          </a:p>
        </p:txBody>
      </p:sp>
      <p:sp>
        <p:nvSpPr>
          <p:cNvPr id="3" name="Vertical Text Placeholder 2"/>
          <p:cNvSpPr>
            <a:spLocks noGrp="1"/>
          </p:cNvSpPr>
          <p:nvPr>
            <p:ph type="body" orient="vert" idx="1"/>
          </p:nvPr>
        </p:nvSpPr>
        <p:spPr>
          <a:xfrm>
            <a:off x="539552" y="274638"/>
            <a:ext cx="5937448"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10"/>
          </p:nvPr>
        </p:nvSpPr>
        <p:spPr/>
        <p:txBody>
          <a:bodyPr/>
          <a:lstStyle/>
          <a:p>
            <a:fld id="{E551C91B-C65A-4A5C-BBA8-29DE9733A937}" type="datetimeFigureOut">
              <a:rPr lang="en-GB" smtClean="0">
                <a:solidFill>
                  <a:prstClr val="black">
                    <a:tint val="75000"/>
                  </a:prstClr>
                </a:solidFill>
              </a:rPr>
              <a:pPr/>
              <a:t>05/11/2020</a:t>
            </a:fld>
            <a:endParaRPr lang="en-GB"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GB"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9D09DB64-F804-46D7-B97F-CE00FAC863BB}" type="slidenum">
              <a:rPr lang="en-GB" smtClean="0">
                <a:solidFill>
                  <a:prstClr val="black">
                    <a:tint val="75000"/>
                  </a:prstClr>
                </a:solidFill>
              </a:rPr>
              <a:pPr/>
              <a:t>‹#›</a:t>
            </a:fld>
            <a:endParaRPr lang="en-GB" dirty="0">
              <a:solidFill>
                <a:prstClr val="black">
                  <a:tint val="75000"/>
                </a:prstClr>
              </a:solidFill>
            </a:endParaRPr>
          </a:p>
        </p:txBody>
      </p:sp>
    </p:spTree>
    <p:extLst>
      <p:ext uri="{BB962C8B-B14F-4D97-AF65-F5344CB8AC3E}">
        <p14:creationId xmlns:p14="http://schemas.microsoft.com/office/powerpoint/2010/main" val="4053217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89332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231185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345723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43204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61646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1279850-CB64-49C4-8B65-3F978C753BC2}" type="datetimeFigureOut">
              <a:rPr lang="en-GB" smtClean="0"/>
              <a:pPr/>
              <a:t>05/11/2020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2665073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image" Target="../media/image5.pn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4.png"/><Relationship Id="rId2" Type="http://schemas.openxmlformats.org/officeDocument/2006/relationships/slideLayout" Target="../slideLayouts/slideLayout19.xml"/><Relationship Id="rId16" Type="http://schemas.openxmlformats.org/officeDocument/2006/relationships/image" Target="../media/image2.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3.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279850-CB64-49C4-8B65-3F978C753BC2}" type="datetimeFigureOut">
              <a:rPr lang="en-GB" smtClean="0"/>
              <a:pPr/>
              <a:t>05/11/2020</a:t>
            </a:fld>
            <a:endParaRPr lang="en-GB"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A9360675-0CA2-45A0-B999-CF20F7767784}" type="slidenum">
              <a:rPr lang="en-GB" smtClean="0"/>
              <a:pPr/>
              <a:t>‹#›</a:t>
            </a:fld>
            <a:endParaRPr lang="en-GB" dirty="0"/>
          </a:p>
        </p:txBody>
      </p:sp>
    </p:spTree>
    <p:extLst>
      <p:ext uri="{BB962C8B-B14F-4D97-AF65-F5344CB8AC3E}">
        <p14:creationId xmlns:p14="http://schemas.microsoft.com/office/powerpoint/2010/main" val="165204017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 id="2147483739" r:id="rId16"/>
    <p:sldLayoutId id="2147483740"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38132" y="500067"/>
            <a:ext cx="5610266" cy="1095383"/>
          </a:xfrm>
          <a:prstGeom prst="rect">
            <a:avLst/>
          </a:prstGeom>
        </p:spPr>
      </p:pic>
      <p:sp>
        <p:nvSpPr>
          <p:cNvPr id="2" name="Title Placeholder 1"/>
          <p:cNvSpPr>
            <a:spLocks noGrp="1"/>
          </p:cNvSpPr>
          <p:nvPr>
            <p:ph type="title"/>
          </p:nvPr>
        </p:nvSpPr>
        <p:spPr>
          <a:xfrm>
            <a:off x="568800" y="597600"/>
            <a:ext cx="4993800" cy="900000"/>
          </a:xfrm>
          <a:prstGeom prst="rect">
            <a:avLst/>
          </a:prstGeom>
        </p:spPr>
        <p:txBody>
          <a:bodyPr vert="horz" lIns="0" tIns="0" rIns="0" bIns="0" rtlCol="0" anchor="ctr"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72400" y="1908000"/>
            <a:ext cx="6696000" cy="3430800"/>
          </a:xfrm>
          <a:prstGeom prst="rect">
            <a:avLst/>
          </a:prstGeom>
        </p:spPr>
        <p:txBody>
          <a:bodyPr vert="horz"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p:cNvSpPr>
            <a:spLocks noGrp="1"/>
          </p:cNvSpPr>
          <p:nvPr>
            <p:ph type="dt" sz="half" idx="2"/>
          </p:nvPr>
        </p:nvSpPr>
        <p:spPr>
          <a:xfrm>
            <a:off x="542727" y="6356350"/>
            <a:ext cx="2133600" cy="198000"/>
          </a:xfrm>
          <a:prstGeom prst="rect">
            <a:avLst/>
          </a:prstGeom>
        </p:spPr>
        <p:txBody>
          <a:bodyPr vert="horz" lIns="0" tIns="0" rIns="0" bIns="0" rtlCol="0" anchor="t" anchorCtr="0">
            <a:noAutofit/>
          </a:bodyPr>
          <a:lstStyle>
            <a:lvl1pPr algn="l">
              <a:defRPr sz="1200">
                <a:solidFill>
                  <a:schemeClr val="tx1">
                    <a:tint val="75000"/>
                  </a:schemeClr>
                </a:solidFill>
              </a:defRPr>
            </a:lvl1pPr>
          </a:lstStyle>
          <a:p>
            <a:pPr defTabSz="914400"/>
            <a:fld id="{E551C91B-C65A-4A5C-BBA8-29DE9733A937}" type="datetimeFigureOut">
              <a:rPr lang="en-GB" smtClean="0">
                <a:solidFill>
                  <a:prstClr val="black">
                    <a:tint val="75000"/>
                  </a:prstClr>
                </a:solidFill>
                <a:cs typeface="Arial" charset="0"/>
              </a:rPr>
              <a:pPr defTabSz="914400"/>
              <a:t>05/11/2020</a:t>
            </a:fld>
            <a:endParaRPr lang="en-GB" dirty="0">
              <a:solidFill>
                <a:prstClr val="black">
                  <a:tint val="75000"/>
                </a:prstClr>
              </a:solidFill>
              <a:cs typeface="Arial" charset="0"/>
            </a:endParaRPr>
          </a:p>
        </p:txBody>
      </p:sp>
      <p:sp>
        <p:nvSpPr>
          <p:cNvPr id="5" name="Footer Placeholder 4"/>
          <p:cNvSpPr>
            <a:spLocks noGrp="1"/>
          </p:cNvSpPr>
          <p:nvPr>
            <p:ph type="ftr" sz="quarter" idx="3"/>
          </p:nvPr>
        </p:nvSpPr>
        <p:spPr>
          <a:xfrm>
            <a:off x="3124200" y="6356350"/>
            <a:ext cx="2895600" cy="198000"/>
          </a:xfrm>
          <a:prstGeom prst="rect">
            <a:avLst/>
          </a:prstGeom>
        </p:spPr>
        <p:txBody>
          <a:bodyPr vert="horz" lIns="0" tIns="0" rIns="0" bIns="0" rtlCol="0" anchor="t" anchorCtr="0">
            <a:noAutofit/>
          </a:bodyPr>
          <a:lstStyle>
            <a:lvl1pPr algn="ctr">
              <a:defRPr sz="1200">
                <a:solidFill>
                  <a:schemeClr val="tx1">
                    <a:tint val="75000"/>
                  </a:schemeClr>
                </a:solidFill>
              </a:defRPr>
            </a:lvl1pPr>
          </a:lstStyle>
          <a:p>
            <a:pPr defTabSz="914400"/>
            <a:endParaRPr lang="en-GB" dirty="0">
              <a:solidFill>
                <a:prstClr val="black">
                  <a:tint val="75000"/>
                </a:prstClr>
              </a:solidFill>
              <a:cs typeface="Arial" charset="0"/>
            </a:endParaRPr>
          </a:p>
        </p:txBody>
      </p:sp>
      <p:sp>
        <p:nvSpPr>
          <p:cNvPr id="6" name="Slide Number Placeholder 5"/>
          <p:cNvSpPr>
            <a:spLocks noGrp="1"/>
          </p:cNvSpPr>
          <p:nvPr>
            <p:ph type="sldNum" sz="quarter" idx="4"/>
          </p:nvPr>
        </p:nvSpPr>
        <p:spPr>
          <a:xfrm>
            <a:off x="6470848" y="6356350"/>
            <a:ext cx="2133600" cy="198000"/>
          </a:xfrm>
          <a:prstGeom prst="rect">
            <a:avLst/>
          </a:prstGeom>
        </p:spPr>
        <p:txBody>
          <a:bodyPr vert="horz" lIns="0" tIns="0" rIns="0" bIns="0" rtlCol="0" anchor="t" anchorCtr="0">
            <a:noAutofit/>
          </a:bodyPr>
          <a:lstStyle>
            <a:lvl1pPr algn="r">
              <a:defRPr sz="1200">
                <a:solidFill>
                  <a:schemeClr val="tx1">
                    <a:tint val="75000"/>
                  </a:schemeClr>
                </a:solidFill>
              </a:defRPr>
            </a:lvl1pPr>
          </a:lstStyle>
          <a:p>
            <a:pPr defTabSz="914400"/>
            <a:fld id="{9D09DB64-F804-46D7-B97F-CE00FAC863BB}" type="slidenum">
              <a:rPr lang="en-GB" smtClean="0">
                <a:solidFill>
                  <a:prstClr val="black">
                    <a:tint val="75000"/>
                  </a:prstClr>
                </a:solidFill>
                <a:cs typeface="Arial" charset="0"/>
              </a:rPr>
              <a:pPr defTabSz="914400"/>
              <a:t>‹#›</a:t>
            </a:fld>
            <a:endParaRPr lang="en-GB" dirty="0">
              <a:solidFill>
                <a:prstClr val="black">
                  <a:tint val="75000"/>
                </a:prstClr>
              </a:solidFill>
              <a:cs typeface="Arial" charset="0"/>
            </a:endParaRPr>
          </a:p>
        </p:txBody>
      </p:sp>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0" y="6261100"/>
            <a:ext cx="9144000" cy="319088"/>
          </a:xfrm>
          <a:prstGeom prst="rect">
            <a:avLst/>
          </a:prstGeom>
        </p:spPr>
      </p:pic>
    </p:spTree>
    <p:extLst>
      <p:ext uri="{BB962C8B-B14F-4D97-AF65-F5344CB8AC3E}">
        <p14:creationId xmlns:p14="http://schemas.microsoft.com/office/powerpoint/2010/main" val="3107369563"/>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Lst>
  <p:txStyles>
    <p:titleStyle>
      <a:lvl1pPr algn="l" defTabSz="914400" rtl="0" eaLnBrk="1" latinLnBrk="0" hangingPunct="1">
        <a:lnSpc>
          <a:spcPct val="83000"/>
        </a:lnSpc>
        <a:spcBef>
          <a:spcPct val="0"/>
        </a:spcBef>
        <a:buNone/>
        <a:defRPr sz="3200" b="1" kern="1200">
          <a:solidFill>
            <a:schemeClr val="bg1"/>
          </a:solidFill>
          <a:latin typeface="+mj-lt"/>
          <a:ea typeface="+mj-ea"/>
          <a:cs typeface="+mj-cs"/>
        </a:defRPr>
      </a:lvl1pPr>
    </p:titleStyle>
    <p:bodyStyle>
      <a:lvl1pPr marL="0" indent="0" algn="l" defTabSz="914400" rtl="0" eaLnBrk="1" latinLnBrk="0" hangingPunct="1">
        <a:lnSpc>
          <a:spcPct val="89000"/>
        </a:lnSpc>
        <a:spcBef>
          <a:spcPct val="0"/>
        </a:spcBef>
        <a:spcAft>
          <a:spcPts val="60"/>
        </a:spcAft>
        <a:buFontTx/>
        <a:buNone/>
        <a:defRPr lang="en-US" sz="2300" b="0" kern="1200" spc="10" baseline="0" dirty="0" smtClean="0">
          <a:solidFill>
            <a:schemeClr val="tx1"/>
          </a:solidFill>
          <a:latin typeface="+mj-lt"/>
          <a:ea typeface="+mj-ea"/>
          <a:cs typeface="+mj-cs"/>
        </a:defRPr>
      </a:lvl1pPr>
      <a:lvl2pPr marL="330200" indent="-330200" algn="l" defTabSz="914400" rtl="0" eaLnBrk="1" latinLnBrk="0" hangingPunct="1">
        <a:lnSpc>
          <a:spcPct val="89000"/>
        </a:lnSpc>
        <a:spcBef>
          <a:spcPts val="1040"/>
        </a:spcBef>
        <a:spcAft>
          <a:spcPts val="0"/>
        </a:spcAft>
        <a:buSzPct val="85000"/>
        <a:buFontTx/>
        <a:buBlip>
          <a:blip r:embed="rId17"/>
        </a:buBlip>
        <a:tabLst/>
        <a:defRPr sz="2300" kern="1200">
          <a:solidFill>
            <a:schemeClr val="tx1"/>
          </a:solidFill>
          <a:latin typeface="+mn-lt"/>
          <a:ea typeface="+mn-ea"/>
          <a:cs typeface="+mn-cs"/>
        </a:defRPr>
      </a:lvl2pPr>
      <a:lvl3pPr marL="685800" indent="-276225"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3pPr>
      <a:lvl4pPr marL="1028700" indent="-276225" algn="l" defTabSz="914400" rtl="0" eaLnBrk="1" latinLnBrk="0" hangingPunct="1">
        <a:spcBef>
          <a:spcPts val="840"/>
        </a:spcBef>
        <a:buSzPct val="85000"/>
        <a:buFontTx/>
        <a:buBlip>
          <a:blip r:embed="rId17"/>
        </a:buBlip>
        <a:defRPr sz="2300" kern="1200">
          <a:solidFill>
            <a:schemeClr val="tx1"/>
          </a:solidFill>
          <a:latin typeface="+mn-lt"/>
          <a:ea typeface="+mn-ea"/>
          <a:cs typeface="+mn-cs"/>
        </a:defRPr>
      </a:lvl4pPr>
      <a:lvl5pPr marL="1223963" indent="-201613" algn="l" defTabSz="914400" rtl="0" eaLnBrk="1" latinLnBrk="0" hangingPunct="1">
        <a:spcBef>
          <a:spcPts val="840"/>
        </a:spcBef>
        <a:buSzPct val="85000"/>
        <a:buFontTx/>
        <a:buBlip>
          <a:blip r:embed="rId18"/>
        </a:buBlip>
        <a:defRPr sz="23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0.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28.jpeg"/><Relationship Id="rId3" Type="http://schemas.openxmlformats.org/officeDocument/2006/relationships/video" Target="https://www.youtube.com/embed/pfKIfBa067Q?feature=oembed" TargetMode="External"/><Relationship Id="rId7" Type="http://schemas.openxmlformats.org/officeDocument/2006/relationships/slideLayout" Target="../slideLayouts/slideLayout20.xml"/><Relationship Id="rId12" Type="http://schemas.openxmlformats.org/officeDocument/2006/relationships/image" Target="../media/image27.jpeg"/><Relationship Id="rId2" Type="http://schemas.openxmlformats.org/officeDocument/2006/relationships/video" Target="https://www.youtube.com/embed/4SlbvxDJu6k?feature=oembed" TargetMode="External"/><Relationship Id="rId1" Type="http://schemas.openxmlformats.org/officeDocument/2006/relationships/video" Target="https://www.youtube.com/embed/1YUUbd6PAvI?feature=oembed" TargetMode="External"/><Relationship Id="rId6" Type="http://schemas.openxmlformats.org/officeDocument/2006/relationships/video" Target="https://www.youtube.com/embed/1o7IcC6CqMY?feature=oembed" TargetMode="External"/><Relationship Id="rId11" Type="http://schemas.openxmlformats.org/officeDocument/2006/relationships/image" Target="../media/image26.jpeg"/><Relationship Id="rId5" Type="http://schemas.openxmlformats.org/officeDocument/2006/relationships/video" Target="https://www.youtube.com/embed/f149lCY8Mtk?feature=oembed" TargetMode="External"/><Relationship Id="rId10" Type="http://schemas.openxmlformats.org/officeDocument/2006/relationships/image" Target="../media/image25.jpeg"/><Relationship Id="rId4" Type="http://schemas.openxmlformats.org/officeDocument/2006/relationships/video" Target="https://www.youtube.com/embed/vB2ctaHSNeY?feature=oembed" TargetMode="External"/><Relationship Id="rId9" Type="http://schemas.openxmlformats.org/officeDocument/2006/relationships/image" Target="../media/image24.jpeg"/><Relationship Id="rId14" Type="http://schemas.openxmlformats.org/officeDocument/2006/relationships/image" Target="../media/image29.jpe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178734"/>
            <a:ext cx="5184576" cy="1967576"/>
          </a:xfrm>
        </p:spPr>
        <p:txBody>
          <a:bodyPr>
            <a:normAutofit/>
          </a:bodyPr>
          <a:lstStyle/>
          <a:p>
            <a:r>
              <a:rPr lang="en-GB" sz="3600" dirty="0">
                <a:latin typeface="Calibri"/>
                <a:cs typeface="Calibri"/>
              </a:rPr>
              <a:t>QUIZ</a:t>
            </a:r>
            <a:br>
              <a:rPr lang="en-GB" sz="3600" dirty="0">
                <a:latin typeface="Calibri"/>
                <a:cs typeface="Calibri"/>
              </a:rPr>
            </a:br>
            <a:br>
              <a:rPr lang="en-GB" sz="3600" dirty="0">
                <a:latin typeface="Calibri"/>
                <a:cs typeface="Calibri"/>
              </a:rPr>
            </a:br>
            <a:r>
              <a:rPr lang="en-GB" sz="3600" dirty="0">
                <a:latin typeface="Calibri"/>
                <a:cs typeface="Calibri"/>
              </a:rPr>
              <a:t>Arranged by QBE</a:t>
            </a:r>
          </a:p>
        </p:txBody>
      </p:sp>
    </p:spTree>
    <p:extLst>
      <p:ext uri="{BB962C8B-B14F-4D97-AF65-F5344CB8AC3E}">
        <p14:creationId xmlns:p14="http://schemas.microsoft.com/office/powerpoint/2010/main" val="2613889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420888"/>
            <a:ext cx="4723280" cy="1884712"/>
          </a:xfrm>
        </p:spPr>
        <p:txBody>
          <a:bodyPr/>
          <a:lstStyle/>
          <a:p>
            <a:pPr algn="ctr"/>
            <a:r>
              <a:rPr lang="en-GB" dirty="0"/>
              <a:t>Thank you for participating!</a:t>
            </a:r>
            <a:br>
              <a:rPr lang="en-GB" dirty="0"/>
            </a:br>
            <a:r>
              <a:rPr lang="en-GB" dirty="0"/>
              <a:t> </a:t>
            </a:r>
            <a:br>
              <a:rPr lang="en-GB" dirty="0"/>
            </a:br>
            <a:r>
              <a:rPr lang="en-GB" sz="4800" b="0" dirty="0">
                <a:sym typeface="Wingdings" panose="05000000000000000000" pitchFamily="2" charset="2"/>
              </a:rPr>
              <a:t></a:t>
            </a:r>
            <a:endParaRPr lang="en-GB" sz="4800" b="0" dirty="0"/>
          </a:p>
        </p:txBody>
      </p:sp>
    </p:spTree>
    <p:extLst>
      <p:ext uri="{BB962C8B-B14F-4D97-AF65-F5344CB8AC3E}">
        <p14:creationId xmlns:p14="http://schemas.microsoft.com/office/powerpoint/2010/main" val="41564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QUIZ Rounds </a:t>
            </a:r>
          </a:p>
        </p:txBody>
      </p:sp>
      <p:sp>
        <p:nvSpPr>
          <p:cNvPr id="3" name="Content Placeholder 2"/>
          <p:cNvSpPr>
            <a:spLocks noGrp="1"/>
          </p:cNvSpPr>
          <p:nvPr>
            <p:ph type="body" sz="quarter" idx="13"/>
          </p:nvPr>
        </p:nvSpPr>
        <p:spPr>
          <a:xfrm>
            <a:off x="469888" y="2060848"/>
            <a:ext cx="7430434" cy="3960440"/>
          </a:xfrm>
        </p:spPr>
        <p:txBody>
          <a:bodyPr/>
          <a:lstStyle/>
          <a:p>
            <a:pPr algn="just"/>
            <a:r>
              <a:rPr lang="en-GB" sz="2800" b="1" dirty="0">
                <a:latin typeface="+mn-lt"/>
              </a:rPr>
              <a:t>Round one: Treasure Hunt </a:t>
            </a:r>
          </a:p>
          <a:p>
            <a:pPr algn="just"/>
            <a:endParaRPr lang="en-GB" sz="2800" b="1" dirty="0">
              <a:latin typeface="+mn-lt"/>
            </a:endParaRPr>
          </a:p>
          <a:p>
            <a:pPr algn="just"/>
            <a:r>
              <a:rPr lang="en-GB" sz="2800" b="1" dirty="0">
                <a:latin typeface="+mn-lt"/>
              </a:rPr>
              <a:t>Round two: At the beach </a:t>
            </a:r>
          </a:p>
          <a:p>
            <a:pPr algn="just"/>
            <a:endParaRPr lang="en-GB" sz="2800" b="1" dirty="0">
              <a:latin typeface="+mn-lt"/>
            </a:endParaRPr>
          </a:p>
          <a:p>
            <a:pPr algn="just"/>
            <a:r>
              <a:rPr lang="en-GB" sz="2800" b="1" dirty="0">
                <a:latin typeface="+mn-lt"/>
              </a:rPr>
              <a:t>Round three: Animals </a:t>
            </a:r>
          </a:p>
          <a:p>
            <a:pPr algn="just"/>
            <a:endParaRPr lang="en-GB" sz="2800" b="1" dirty="0">
              <a:latin typeface="+mn-lt"/>
            </a:endParaRPr>
          </a:p>
          <a:p>
            <a:pPr algn="just"/>
            <a:r>
              <a:rPr lang="en-GB" sz="2800" b="1" dirty="0">
                <a:latin typeface="+mn-lt"/>
              </a:rPr>
              <a:t>Round four: Sounds  </a:t>
            </a:r>
            <a:endParaRPr lang="en-GB" sz="2800" b="1" dirty="0"/>
          </a:p>
          <a:p>
            <a:pPr algn="just"/>
            <a:endParaRPr lang="en-GB" sz="2800" b="1" dirty="0">
              <a:latin typeface="+mn-lt"/>
            </a:endParaRPr>
          </a:p>
          <a:p>
            <a:pPr algn="just"/>
            <a:r>
              <a:rPr lang="en-GB" sz="2800" b="1" dirty="0">
                <a:latin typeface="+mn-lt"/>
              </a:rPr>
              <a:t>Round five: Seasons</a:t>
            </a:r>
          </a:p>
        </p:txBody>
      </p:sp>
    </p:spTree>
    <p:extLst>
      <p:ext uri="{BB962C8B-B14F-4D97-AF65-F5344CB8AC3E}">
        <p14:creationId xmlns:p14="http://schemas.microsoft.com/office/powerpoint/2010/main" val="39486825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400" b="1" dirty="0"/>
              <a:t>Round one : Treasure Hunt</a:t>
            </a:r>
          </a:p>
        </p:txBody>
      </p:sp>
      <p:sp>
        <p:nvSpPr>
          <p:cNvPr id="3" name="Flowchart: Process 2"/>
          <p:cNvSpPr/>
          <p:nvPr/>
        </p:nvSpPr>
        <p:spPr>
          <a:xfrm>
            <a:off x="918781" y="4607081"/>
            <a:ext cx="1706055" cy="1512168"/>
          </a:xfrm>
          <a:prstGeom prst="flowChartProcess">
            <a:avLst/>
          </a:prstGeom>
          <a:solidFill>
            <a:srgbClr val="92D050"/>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203556" y="2250919"/>
            <a:ext cx="395536" cy="400110"/>
          </a:xfrm>
          <a:prstGeom prst="rect">
            <a:avLst/>
          </a:prstGeom>
          <a:noFill/>
        </p:spPr>
        <p:txBody>
          <a:bodyPr wrap="square" rtlCol="0">
            <a:spAutoFit/>
          </a:bodyPr>
          <a:lstStyle/>
          <a:p>
            <a:r>
              <a:rPr lang="en-GB" sz="2000" b="1" dirty="0"/>
              <a:t>1.</a:t>
            </a:r>
          </a:p>
        </p:txBody>
      </p:sp>
      <p:sp>
        <p:nvSpPr>
          <p:cNvPr id="20" name="TextBox 19"/>
          <p:cNvSpPr txBox="1"/>
          <p:nvPr/>
        </p:nvSpPr>
        <p:spPr>
          <a:xfrm>
            <a:off x="3209095" y="2227816"/>
            <a:ext cx="395536" cy="400110"/>
          </a:xfrm>
          <a:prstGeom prst="rect">
            <a:avLst/>
          </a:prstGeom>
          <a:noFill/>
        </p:spPr>
        <p:txBody>
          <a:bodyPr wrap="square" rtlCol="0">
            <a:spAutoFit/>
          </a:bodyPr>
          <a:lstStyle/>
          <a:p>
            <a:r>
              <a:rPr lang="en-GB" sz="2000" b="1" dirty="0"/>
              <a:t>2.</a:t>
            </a:r>
          </a:p>
        </p:txBody>
      </p:sp>
      <p:sp>
        <p:nvSpPr>
          <p:cNvPr id="21" name="TextBox 20"/>
          <p:cNvSpPr txBox="1"/>
          <p:nvPr/>
        </p:nvSpPr>
        <p:spPr>
          <a:xfrm>
            <a:off x="6250854" y="2204851"/>
            <a:ext cx="395536" cy="400110"/>
          </a:xfrm>
          <a:prstGeom prst="rect">
            <a:avLst/>
          </a:prstGeom>
          <a:noFill/>
        </p:spPr>
        <p:txBody>
          <a:bodyPr wrap="square" rtlCol="0">
            <a:spAutoFit/>
          </a:bodyPr>
          <a:lstStyle/>
          <a:p>
            <a:r>
              <a:rPr lang="en-GB" sz="2000" b="1" dirty="0"/>
              <a:t>3.</a:t>
            </a:r>
          </a:p>
        </p:txBody>
      </p:sp>
      <p:sp>
        <p:nvSpPr>
          <p:cNvPr id="22" name="TextBox 21"/>
          <p:cNvSpPr txBox="1"/>
          <p:nvPr/>
        </p:nvSpPr>
        <p:spPr>
          <a:xfrm>
            <a:off x="401324" y="4407026"/>
            <a:ext cx="395536" cy="400110"/>
          </a:xfrm>
          <a:prstGeom prst="rect">
            <a:avLst/>
          </a:prstGeom>
          <a:noFill/>
        </p:spPr>
        <p:txBody>
          <a:bodyPr wrap="square" rtlCol="0">
            <a:spAutoFit/>
          </a:bodyPr>
          <a:lstStyle/>
          <a:p>
            <a:r>
              <a:rPr lang="en-GB" sz="2000" b="1" dirty="0"/>
              <a:t>4.</a:t>
            </a:r>
          </a:p>
        </p:txBody>
      </p:sp>
      <p:sp>
        <p:nvSpPr>
          <p:cNvPr id="23" name="TextBox 22"/>
          <p:cNvSpPr txBox="1"/>
          <p:nvPr/>
        </p:nvSpPr>
        <p:spPr>
          <a:xfrm>
            <a:off x="3152628" y="4434879"/>
            <a:ext cx="395536" cy="400110"/>
          </a:xfrm>
          <a:prstGeom prst="rect">
            <a:avLst/>
          </a:prstGeom>
          <a:noFill/>
        </p:spPr>
        <p:txBody>
          <a:bodyPr wrap="square" rtlCol="0">
            <a:spAutoFit/>
          </a:bodyPr>
          <a:lstStyle/>
          <a:p>
            <a:r>
              <a:rPr lang="en-GB" sz="2000" b="1" dirty="0"/>
              <a:t>5.</a:t>
            </a:r>
          </a:p>
        </p:txBody>
      </p:sp>
      <p:sp>
        <p:nvSpPr>
          <p:cNvPr id="13" name="Flowchart: Process 12">
            <a:extLst>
              <a:ext uri="{FF2B5EF4-FFF2-40B4-BE49-F238E27FC236}">
                <a16:creationId xmlns:a16="http://schemas.microsoft.com/office/drawing/2014/main" id="{10B4A3DA-E4F5-4A4C-896A-D7A18199328F}"/>
              </a:ext>
            </a:extLst>
          </p:cNvPr>
          <p:cNvSpPr/>
          <p:nvPr/>
        </p:nvSpPr>
        <p:spPr>
          <a:xfrm>
            <a:off x="3867319" y="4607081"/>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lowchart: Process 17">
            <a:extLst>
              <a:ext uri="{FF2B5EF4-FFF2-40B4-BE49-F238E27FC236}">
                <a16:creationId xmlns:a16="http://schemas.microsoft.com/office/drawing/2014/main" id="{1D0E1CDC-2297-4DFD-8A37-AE478ACC2D2C}"/>
              </a:ext>
            </a:extLst>
          </p:cNvPr>
          <p:cNvSpPr/>
          <p:nvPr/>
        </p:nvSpPr>
        <p:spPr>
          <a:xfrm>
            <a:off x="6680354" y="4607081"/>
            <a:ext cx="1706055" cy="1512168"/>
          </a:xfrm>
          <a:prstGeom prst="flowChartProcess">
            <a:avLst/>
          </a:prstGeom>
          <a:solidFill>
            <a:schemeClr val="accent6"/>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lowchart: Process 18">
            <a:extLst>
              <a:ext uri="{FF2B5EF4-FFF2-40B4-BE49-F238E27FC236}">
                <a16:creationId xmlns:a16="http://schemas.microsoft.com/office/drawing/2014/main" id="{E0388163-EC46-418C-A00F-F97BDA3F6DD0}"/>
              </a:ext>
            </a:extLst>
          </p:cNvPr>
          <p:cNvSpPr/>
          <p:nvPr/>
        </p:nvSpPr>
        <p:spPr>
          <a:xfrm>
            <a:off x="918780" y="2523804"/>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Flowchart: Process 23">
            <a:extLst>
              <a:ext uri="{FF2B5EF4-FFF2-40B4-BE49-F238E27FC236}">
                <a16:creationId xmlns:a16="http://schemas.microsoft.com/office/drawing/2014/main" id="{C828FABD-67AF-4203-B07C-E4A8F4332F6C}"/>
              </a:ext>
            </a:extLst>
          </p:cNvPr>
          <p:cNvSpPr/>
          <p:nvPr/>
        </p:nvSpPr>
        <p:spPr>
          <a:xfrm>
            <a:off x="3867318" y="2489391"/>
            <a:ext cx="1706055" cy="1512168"/>
          </a:xfrm>
          <a:prstGeom prst="flowChartProcess">
            <a:avLst/>
          </a:prstGeom>
          <a:solidFill>
            <a:srgbClr val="FFFF00"/>
          </a:solid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Flowchart: Process 24">
            <a:extLst>
              <a:ext uri="{FF2B5EF4-FFF2-40B4-BE49-F238E27FC236}">
                <a16:creationId xmlns:a16="http://schemas.microsoft.com/office/drawing/2014/main" id="{23F4A682-1468-45AF-AD93-19E2D40B9929}"/>
              </a:ext>
            </a:extLst>
          </p:cNvPr>
          <p:cNvSpPr/>
          <p:nvPr/>
        </p:nvSpPr>
        <p:spPr>
          <a:xfrm>
            <a:off x="6646390" y="2431036"/>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B00EC50-CF99-40DF-AFB4-E94A47E8FAD1}"/>
              </a:ext>
            </a:extLst>
          </p:cNvPr>
          <p:cNvSpPr txBox="1"/>
          <p:nvPr/>
        </p:nvSpPr>
        <p:spPr>
          <a:xfrm>
            <a:off x="376604" y="1576227"/>
            <a:ext cx="7502233" cy="461665"/>
          </a:xfrm>
          <a:prstGeom prst="rect">
            <a:avLst/>
          </a:prstGeom>
          <a:noFill/>
        </p:spPr>
        <p:txBody>
          <a:bodyPr wrap="square" rtlCol="0">
            <a:spAutoFit/>
          </a:bodyPr>
          <a:lstStyle/>
          <a:p>
            <a:r>
              <a:rPr lang="en-GB" sz="2400" dirty="0"/>
              <a:t>Find something in your house that is….</a:t>
            </a:r>
          </a:p>
        </p:txBody>
      </p:sp>
      <p:sp>
        <p:nvSpPr>
          <p:cNvPr id="6" name="Flowchart: Connector 5">
            <a:extLst>
              <a:ext uri="{FF2B5EF4-FFF2-40B4-BE49-F238E27FC236}">
                <a16:creationId xmlns:a16="http://schemas.microsoft.com/office/drawing/2014/main" id="{2484C121-E066-4680-89F5-9C5519A964AA}"/>
              </a:ext>
            </a:extLst>
          </p:cNvPr>
          <p:cNvSpPr/>
          <p:nvPr/>
        </p:nvSpPr>
        <p:spPr>
          <a:xfrm>
            <a:off x="1095250" y="2690506"/>
            <a:ext cx="1296144" cy="1155633"/>
          </a:xfrm>
          <a:prstGeom prst="flowChartConnector">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7" name="TextBox 6">
            <a:extLst>
              <a:ext uri="{FF2B5EF4-FFF2-40B4-BE49-F238E27FC236}">
                <a16:creationId xmlns:a16="http://schemas.microsoft.com/office/drawing/2014/main" id="{B9A8A03D-4B09-4F23-8719-03D3D4F9F5F9}"/>
              </a:ext>
            </a:extLst>
          </p:cNvPr>
          <p:cNvSpPr txBox="1"/>
          <p:nvPr/>
        </p:nvSpPr>
        <p:spPr>
          <a:xfrm>
            <a:off x="1265163" y="2043150"/>
            <a:ext cx="1706055" cy="369332"/>
          </a:xfrm>
          <a:prstGeom prst="rect">
            <a:avLst/>
          </a:prstGeom>
          <a:noFill/>
        </p:spPr>
        <p:txBody>
          <a:bodyPr wrap="square" rtlCol="0">
            <a:spAutoFit/>
          </a:bodyPr>
          <a:lstStyle/>
          <a:p>
            <a:r>
              <a:rPr lang="en-GB" dirty="0"/>
              <a:t>A circle </a:t>
            </a:r>
          </a:p>
        </p:txBody>
      </p:sp>
      <p:sp>
        <p:nvSpPr>
          <p:cNvPr id="26" name="TextBox 25">
            <a:extLst>
              <a:ext uri="{FF2B5EF4-FFF2-40B4-BE49-F238E27FC236}">
                <a16:creationId xmlns:a16="http://schemas.microsoft.com/office/drawing/2014/main" id="{2781D988-2795-4CA9-9499-E552AF0AD15D}"/>
              </a:ext>
            </a:extLst>
          </p:cNvPr>
          <p:cNvSpPr txBox="1"/>
          <p:nvPr/>
        </p:nvSpPr>
        <p:spPr>
          <a:xfrm>
            <a:off x="4244868" y="2055925"/>
            <a:ext cx="1706055" cy="369332"/>
          </a:xfrm>
          <a:prstGeom prst="rect">
            <a:avLst/>
          </a:prstGeom>
          <a:noFill/>
        </p:spPr>
        <p:txBody>
          <a:bodyPr wrap="square" rtlCol="0">
            <a:spAutoFit/>
          </a:bodyPr>
          <a:lstStyle/>
          <a:p>
            <a:r>
              <a:rPr lang="en-GB" dirty="0"/>
              <a:t>Yellow</a:t>
            </a:r>
          </a:p>
        </p:txBody>
      </p:sp>
      <p:sp>
        <p:nvSpPr>
          <p:cNvPr id="27" name="TextBox 26">
            <a:extLst>
              <a:ext uri="{FF2B5EF4-FFF2-40B4-BE49-F238E27FC236}">
                <a16:creationId xmlns:a16="http://schemas.microsoft.com/office/drawing/2014/main" id="{30594AD4-F01D-4FA2-91EE-FA90DE2D43A3}"/>
              </a:ext>
            </a:extLst>
          </p:cNvPr>
          <p:cNvSpPr txBox="1"/>
          <p:nvPr/>
        </p:nvSpPr>
        <p:spPr>
          <a:xfrm>
            <a:off x="6946321" y="1968742"/>
            <a:ext cx="1294501" cy="369332"/>
          </a:xfrm>
          <a:prstGeom prst="rect">
            <a:avLst/>
          </a:prstGeom>
          <a:noFill/>
        </p:spPr>
        <p:txBody>
          <a:bodyPr wrap="square" rtlCol="0">
            <a:spAutoFit/>
          </a:bodyPr>
          <a:lstStyle/>
          <a:p>
            <a:r>
              <a:rPr lang="en-GB" dirty="0"/>
              <a:t>A square</a:t>
            </a:r>
          </a:p>
        </p:txBody>
      </p:sp>
      <p:sp>
        <p:nvSpPr>
          <p:cNvPr id="8" name="Flowchart: Process 7">
            <a:extLst>
              <a:ext uri="{FF2B5EF4-FFF2-40B4-BE49-F238E27FC236}">
                <a16:creationId xmlns:a16="http://schemas.microsoft.com/office/drawing/2014/main" id="{8BC446DF-A8E4-42EC-B1F9-FAD6161C310A}"/>
              </a:ext>
            </a:extLst>
          </p:cNvPr>
          <p:cNvSpPr/>
          <p:nvPr/>
        </p:nvSpPr>
        <p:spPr>
          <a:xfrm>
            <a:off x="6884267" y="2627926"/>
            <a:ext cx="1164483" cy="1089106"/>
          </a:xfrm>
          <a:prstGeom prst="flowChartProcess">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TextBox 27">
            <a:extLst>
              <a:ext uri="{FF2B5EF4-FFF2-40B4-BE49-F238E27FC236}">
                <a16:creationId xmlns:a16="http://schemas.microsoft.com/office/drawing/2014/main" id="{402763A0-6CD7-4411-B888-706791807FFD}"/>
              </a:ext>
            </a:extLst>
          </p:cNvPr>
          <p:cNvSpPr txBox="1"/>
          <p:nvPr/>
        </p:nvSpPr>
        <p:spPr>
          <a:xfrm>
            <a:off x="1182677" y="4147294"/>
            <a:ext cx="1706055" cy="369332"/>
          </a:xfrm>
          <a:prstGeom prst="rect">
            <a:avLst/>
          </a:prstGeom>
          <a:noFill/>
        </p:spPr>
        <p:txBody>
          <a:bodyPr wrap="square" rtlCol="0">
            <a:spAutoFit/>
          </a:bodyPr>
          <a:lstStyle/>
          <a:p>
            <a:r>
              <a:rPr lang="en-GB" dirty="0"/>
              <a:t>Green</a:t>
            </a:r>
          </a:p>
        </p:txBody>
      </p:sp>
      <p:sp>
        <p:nvSpPr>
          <p:cNvPr id="29" name="TextBox 28">
            <a:extLst>
              <a:ext uri="{FF2B5EF4-FFF2-40B4-BE49-F238E27FC236}">
                <a16:creationId xmlns:a16="http://schemas.microsoft.com/office/drawing/2014/main" id="{222E2EC2-C652-4306-AEDD-6B8EB03B9D95}"/>
              </a:ext>
            </a:extLst>
          </p:cNvPr>
          <p:cNvSpPr txBox="1"/>
          <p:nvPr/>
        </p:nvSpPr>
        <p:spPr>
          <a:xfrm>
            <a:off x="4211400" y="4126817"/>
            <a:ext cx="1706055" cy="369332"/>
          </a:xfrm>
          <a:prstGeom prst="rect">
            <a:avLst/>
          </a:prstGeom>
          <a:noFill/>
        </p:spPr>
        <p:txBody>
          <a:bodyPr wrap="square" rtlCol="0">
            <a:spAutoFit/>
          </a:bodyPr>
          <a:lstStyle/>
          <a:p>
            <a:r>
              <a:rPr lang="en-GB" dirty="0"/>
              <a:t>A cylinder</a:t>
            </a:r>
          </a:p>
        </p:txBody>
      </p:sp>
      <p:sp>
        <p:nvSpPr>
          <p:cNvPr id="9" name="Cylinder 8">
            <a:extLst>
              <a:ext uri="{FF2B5EF4-FFF2-40B4-BE49-F238E27FC236}">
                <a16:creationId xmlns:a16="http://schemas.microsoft.com/office/drawing/2014/main" id="{09F16241-06D1-4D4A-8233-E5FF20920A96}"/>
              </a:ext>
            </a:extLst>
          </p:cNvPr>
          <p:cNvSpPr/>
          <p:nvPr/>
        </p:nvSpPr>
        <p:spPr>
          <a:xfrm>
            <a:off x="4243105" y="4725144"/>
            <a:ext cx="976967" cy="1214152"/>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36F56BC6-7FE2-43FC-95F3-2CC01513281F}"/>
              </a:ext>
            </a:extLst>
          </p:cNvPr>
          <p:cNvSpPr txBox="1"/>
          <p:nvPr/>
        </p:nvSpPr>
        <p:spPr>
          <a:xfrm>
            <a:off x="6897791" y="4090476"/>
            <a:ext cx="1150960" cy="369332"/>
          </a:xfrm>
          <a:prstGeom prst="rect">
            <a:avLst/>
          </a:prstGeom>
          <a:noFill/>
        </p:spPr>
        <p:txBody>
          <a:bodyPr wrap="square" rtlCol="0">
            <a:spAutoFit/>
          </a:bodyPr>
          <a:lstStyle/>
          <a:p>
            <a:r>
              <a:rPr lang="en-GB" dirty="0"/>
              <a:t>Orange</a:t>
            </a:r>
          </a:p>
        </p:txBody>
      </p:sp>
      <p:sp>
        <p:nvSpPr>
          <p:cNvPr id="32" name="TextBox 31">
            <a:extLst>
              <a:ext uri="{FF2B5EF4-FFF2-40B4-BE49-F238E27FC236}">
                <a16:creationId xmlns:a16="http://schemas.microsoft.com/office/drawing/2014/main" id="{335BC637-BCFE-44F9-A0FE-3E04D924C8CC}"/>
              </a:ext>
            </a:extLst>
          </p:cNvPr>
          <p:cNvSpPr txBox="1"/>
          <p:nvPr/>
        </p:nvSpPr>
        <p:spPr>
          <a:xfrm>
            <a:off x="6264696" y="4331960"/>
            <a:ext cx="395536" cy="400110"/>
          </a:xfrm>
          <a:prstGeom prst="rect">
            <a:avLst/>
          </a:prstGeom>
          <a:noFill/>
        </p:spPr>
        <p:txBody>
          <a:bodyPr wrap="square" rtlCol="0">
            <a:spAutoFit/>
          </a:bodyPr>
          <a:lstStyle/>
          <a:p>
            <a:r>
              <a:rPr lang="en-GB" sz="2000" b="1" dirty="0"/>
              <a:t>6.</a:t>
            </a:r>
          </a:p>
        </p:txBody>
      </p:sp>
    </p:spTree>
    <p:extLst>
      <p:ext uri="{BB962C8B-B14F-4D97-AF65-F5344CB8AC3E}">
        <p14:creationId xmlns:p14="http://schemas.microsoft.com/office/powerpoint/2010/main" val="21396554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Round two : At the beach</a:t>
            </a:r>
          </a:p>
        </p:txBody>
      </p:sp>
      <p:sp>
        <p:nvSpPr>
          <p:cNvPr id="6" name="Text Placeholder 2"/>
          <p:cNvSpPr>
            <a:spLocks noGrp="1"/>
          </p:cNvSpPr>
          <p:nvPr>
            <p:ph type="body" sz="quarter" idx="13"/>
          </p:nvPr>
        </p:nvSpPr>
        <p:spPr>
          <a:xfrm>
            <a:off x="571500" y="1905000"/>
            <a:ext cx="6696000" cy="371872"/>
          </a:xfrm>
        </p:spPr>
        <p:txBody>
          <a:bodyPr/>
          <a:lstStyle/>
          <a:p>
            <a:r>
              <a:rPr lang="en-GB" sz="2400" dirty="0"/>
              <a:t>What things will I need to take to the beach?</a:t>
            </a:r>
          </a:p>
        </p:txBody>
      </p:sp>
      <p:pic>
        <p:nvPicPr>
          <p:cNvPr id="3" name="Picture 2">
            <a:extLst>
              <a:ext uri="{FF2B5EF4-FFF2-40B4-BE49-F238E27FC236}">
                <a16:creationId xmlns:a16="http://schemas.microsoft.com/office/drawing/2014/main" id="{ECDA3BE2-2A87-4164-8615-362F18BB1AEF}"/>
              </a:ext>
            </a:extLst>
          </p:cNvPr>
          <p:cNvPicPr>
            <a:picLocks noChangeAspect="1"/>
          </p:cNvPicPr>
          <p:nvPr/>
        </p:nvPicPr>
        <p:blipFill>
          <a:blip r:embed="rId3"/>
          <a:stretch>
            <a:fillRect/>
          </a:stretch>
        </p:blipFill>
        <p:spPr>
          <a:xfrm>
            <a:off x="6228184" y="446453"/>
            <a:ext cx="2546650" cy="1407732"/>
          </a:xfrm>
          <a:prstGeom prst="rect">
            <a:avLst/>
          </a:prstGeom>
        </p:spPr>
      </p:pic>
      <p:pic>
        <p:nvPicPr>
          <p:cNvPr id="4" name="Picture 3">
            <a:extLst>
              <a:ext uri="{FF2B5EF4-FFF2-40B4-BE49-F238E27FC236}">
                <a16:creationId xmlns:a16="http://schemas.microsoft.com/office/drawing/2014/main" id="{D2A945BB-1624-4600-814B-D8C66569D75A}"/>
              </a:ext>
            </a:extLst>
          </p:cNvPr>
          <p:cNvPicPr>
            <a:picLocks noChangeAspect="1"/>
          </p:cNvPicPr>
          <p:nvPr/>
        </p:nvPicPr>
        <p:blipFill>
          <a:blip r:embed="rId4"/>
          <a:stretch>
            <a:fillRect/>
          </a:stretch>
        </p:blipFill>
        <p:spPr>
          <a:xfrm>
            <a:off x="2126553" y="4320380"/>
            <a:ext cx="1492327" cy="1358970"/>
          </a:xfrm>
          <a:prstGeom prst="rect">
            <a:avLst/>
          </a:prstGeom>
        </p:spPr>
      </p:pic>
      <p:pic>
        <p:nvPicPr>
          <p:cNvPr id="5" name="Picture 4">
            <a:extLst>
              <a:ext uri="{FF2B5EF4-FFF2-40B4-BE49-F238E27FC236}">
                <a16:creationId xmlns:a16="http://schemas.microsoft.com/office/drawing/2014/main" id="{915E6BAA-86E0-4EBD-B9FA-145167D22256}"/>
              </a:ext>
            </a:extLst>
          </p:cNvPr>
          <p:cNvPicPr>
            <a:picLocks noChangeAspect="1"/>
          </p:cNvPicPr>
          <p:nvPr/>
        </p:nvPicPr>
        <p:blipFill>
          <a:blip r:embed="rId5"/>
          <a:stretch>
            <a:fillRect/>
          </a:stretch>
        </p:blipFill>
        <p:spPr>
          <a:xfrm>
            <a:off x="282309" y="2422942"/>
            <a:ext cx="1809843" cy="1143059"/>
          </a:xfrm>
          <a:prstGeom prst="rect">
            <a:avLst/>
          </a:prstGeom>
        </p:spPr>
      </p:pic>
      <p:pic>
        <p:nvPicPr>
          <p:cNvPr id="7" name="Picture 6">
            <a:extLst>
              <a:ext uri="{FF2B5EF4-FFF2-40B4-BE49-F238E27FC236}">
                <a16:creationId xmlns:a16="http://schemas.microsoft.com/office/drawing/2014/main" id="{586FF265-55BE-4039-BD5E-81CF1E713EEE}"/>
              </a:ext>
            </a:extLst>
          </p:cNvPr>
          <p:cNvPicPr>
            <a:picLocks noChangeAspect="1"/>
          </p:cNvPicPr>
          <p:nvPr/>
        </p:nvPicPr>
        <p:blipFill>
          <a:blip r:embed="rId6"/>
          <a:stretch>
            <a:fillRect/>
          </a:stretch>
        </p:blipFill>
        <p:spPr>
          <a:xfrm>
            <a:off x="631576" y="4293096"/>
            <a:ext cx="1111307" cy="1397072"/>
          </a:xfrm>
          <a:prstGeom prst="rect">
            <a:avLst/>
          </a:prstGeom>
        </p:spPr>
      </p:pic>
      <p:pic>
        <p:nvPicPr>
          <p:cNvPr id="8" name="Picture 7">
            <a:extLst>
              <a:ext uri="{FF2B5EF4-FFF2-40B4-BE49-F238E27FC236}">
                <a16:creationId xmlns:a16="http://schemas.microsoft.com/office/drawing/2014/main" id="{96022245-FFF7-43B6-A7E7-2C94E56051E6}"/>
              </a:ext>
            </a:extLst>
          </p:cNvPr>
          <p:cNvPicPr>
            <a:picLocks noChangeAspect="1"/>
          </p:cNvPicPr>
          <p:nvPr/>
        </p:nvPicPr>
        <p:blipFill>
          <a:blip r:embed="rId7"/>
          <a:stretch>
            <a:fillRect/>
          </a:stretch>
        </p:blipFill>
        <p:spPr>
          <a:xfrm>
            <a:off x="5908792" y="4336947"/>
            <a:ext cx="1797142" cy="1276416"/>
          </a:xfrm>
          <a:prstGeom prst="rect">
            <a:avLst/>
          </a:prstGeom>
        </p:spPr>
      </p:pic>
      <p:pic>
        <p:nvPicPr>
          <p:cNvPr id="9" name="Picture 8">
            <a:extLst>
              <a:ext uri="{FF2B5EF4-FFF2-40B4-BE49-F238E27FC236}">
                <a16:creationId xmlns:a16="http://schemas.microsoft.com/office/drawing/2014/main" id="{BF3FEFCD-36B2-4B68-832C-53F7D5A36D1D}"/>
              </a:ext>
            </a:extLst>
          </p:cNvPr>
          <p:cNvPicPr>
            <a:picLocks noChangeAspect="1"/>
          </p:cNvPicPr>
          <p:nvPr/>
        </p:nvPicPr>
        <p:blipFill>
          <a:blip r:embed="rId8"/>
          <a:stretch>
            <a:fillRect/>
          </a:stretch>
        </p:blipFill>
        <p:spPr>
          <a:xfrm>
            <a:off x="2425044" y="2540035"/>
            <a:ext cx="1416123" cy="590580"/>
          </a:xfrm>
          <a:prstGeom prst="rect">
            <a:avLst/>
          </a:prstGeom>
        </p:spPr>
      </p:pic>
      <p:pic>
        <p:nvPicPr>
          <p:cNvPr id="10" name="Picture 9">
            <a:extLst>
              <a:ext uri="{FF2B5EF4-FFF2-40B4-BE49-F238E27FC236}">
                <a16:creationId xmlns:a16="http://schemas.microsoft.com/office/drawing/2014/main" id="{9D328E1A-3DDF-4B75-BB0B-23F877D5AFE1}"/>
              </a:ext>
            </a:extLst>
          </p:cNvPr>
          <p:cNvPicPr>
            <a:picLocks noChangeAspect="1"/>
          </p:cNvPicPr>
          <p:nvPr/>
        </p:nvPicPr>
        <p:blipFill>
          <a:blip r:embed="rId9"/>
          <a:stretch>
            <a:fillRect/>
          </a:stretch>
        </p:blipFill>
        <p:spPr>
          <a:xfrm>
            <a:off x="5653482" y="2460035"/>
            <a:ext cx="825542" cy="1454225"/>
          </a:xfrm>
          <a:prstGeom prst="rect">
            <a:avLst/>
          </a:prstGeom>
        </p:spPr>
      </p:pic>
      <p:pic>
        <p:nvPicPr>
          <p:cNvPr id="11" name="Picture 10">
            <a:extLst>
              <a:ext uri="{FF2B5EF4-FFF2-40B4-BE49-F238E27FC236}">
                <a16:creationId xmlns:a16="http://schemas.microsoft.com/office/drawing/2014/main" id="{4193B054-5DFF-46D3-B593-978BC00FB3E9}"/>
              </a:ext>
            </a:extLst>
          </p:cNvPr>
          <p:cNvPicPr>
            <a:picLocks noChangeAspect="1"/>
          </p:cNvPicPr>
          <p:nvPr/>
        </p:nvPicPr>
        <p:blipFill>
          <a:blip r:embed="rId10"/>
          <a:stretch>
            <a:fillRect/>
          </a:stretch>
        </p:blipFill>
        <p:spPr>
          <a:xfrm>
            <a:off x="7810715" y="4315322"/>
            <a:ext cx="977950" cy="1257365"/>
          </a:xfrm>
          <a:prstGeom prst="rect">
            <a:avLst/>
          </a:prstGeom>
        </p:spPr>
      </p:pic>
      <p:pic>
        <p:nvPicPr>
          <p:cNvPr id="12" name="Picture 11">
            <a:extLst>
              <a:ext uri="{FF2B5EF4-FFF2-40B4-BE49-F238E27FC236}">
                <a16:creationId xmlns:a16="http://schemas.microsoft.com/office/drawing/2014/main" id="{FF1EFEA0-6C1D-48FB-949A-D28AE6832C63}"/>
              </a:ext>
            </a:extLst>
          </p:cNvPr>
          <p:cNvPicPr>
            <a:picLocks noChangeAspect="1"/>
          </p:cNvPicPr>
          <p:nvPr/>
        </p:nvPicPr>
        <p:blipFill>
          <a:blip r:embed="rId11"/>
          <a:stretch>
            <a:fillRect/>
          </a:stretch>
        </p:blipFill>
        <p:spPr>
          <a:xfrm>
            <a:off x="3976146" y="2427089"/>
            <a:ext cx="1492327" cy="1407052"/>
          </a:xfrm>
          <a:prstGeom prst="rect">
            <a:avLst/>
          </a:prstGeom>
        </p:spPr>
      </p:pic>
      <p:pic>
        <p:nvPicPr>
          <p:cNvPr id="13" name="Picture 12">
            <a:extLst>
              <a:ext uri="{FF2B5EF4-FFF2-40B4-BE49-F238E27FC236}">
                <a16:creationId xmlns:a16="http://schemas.microsoft.com/office/drawing/2014/main" id="{462FBFC8-9550-47C9-8FB2-E201F315AD83}"/>
              </a:ext>
            </a:extLst>
          </p:cNvPr>
          <p:cNvPicPr>
            <a:picLocks noChangeAspect="1"/>
          </p:cNvPicPr>
          <p:nvPr/>
        </p:nvPicPr>
        <p:blipFill>
          <a:blip r:embed="rId12"/>
          <a:stretch>
            <a:fillRect/>
          </a:stretch>
        </p:blipFill>
        <p:spPr>
          <a:xfrm>
            <a:off x="4010595" y="4315322"/>
            <a:ext cx="1485976" cy="1352620"/>
          </a:xfrm>
          <a:prstGeom prst="rect">
            <a:avLst/>
          </a:prstGeom>
        </p:spPr>
      </p:pic>
      <p:pic>
        <p:nvPicPr>
          <p:cNvPr id="14" name="Picture 13">
            <a:extLst>
              <a:ext uri="{FF2B5EF4-FFF2-40B4-BE49-F238E27FC236}">
                <a16:creationId xmlns:a16="http://schemas.microsoft.com/office/drawing/2014/main" id="{CEB8EE4D-D0FD-4001-A9E6-D2FD36F11C83}"/>
              </a:ext>
            </a:extLst>
          </p:cNvPr>
          <p:cNvPicPr>
            <a:picLocks noChangeAspect="1"/>
          </p:cNvPicPr>
          <p:nvPr/>
        </p:nvPicPr>
        <p:blipFill>
          <a:blip r:embed="rId13"/>
          <a:stretch>
            <a:fillRect/>
          </a:stretch>
        </p:blipFill>
        <p:spPr>
          <a:xfrm>
            <a:off x="6807363" y="2503229"/>
            <a:ext cx="1981302" cy="1111307"/>
          </a:xfrm>
          <a:prstGeom prst="rect">
            <a:avLst/>
          </a:prstGeom>
        </p:spPr>
      </p:pic>
    </p:spTree>
    <p:extLst>
      <p:ext uri="{BB962C8B-B14F-4D97-AF65-F5344CB8AC3E}">
        <p14:creationId xmlns:p14="http://schemas.microsoft.com/office/powerpoint/2010/main" val="1632864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Round three : Animals</a:t>
            </a:r>
          </a:p>
        </p:txBody>
      </p:sp>
      <p:sp>
        <p:nvSpPr>
          <p:cNvPr id="42" name="Text Placeholder 2"/>
          <p:cNvSpPr>
            <a:spLocks noGrp="1"/>
          </p:cNvSpPr>
          <p:nvPr>
            <p:ph type="body" sz="quarter" idx="13"/>
          </p:nvPr>
        </p:nvSpPr>
        <p:spPr>
          <a:xfrm>
            <a:off x="571500" y="1905000"/>
            <a:ext cx="6696000" cy="3276600"/>
          </a:xfrm>
        </p:spPr>
        <p:txBody>
          <a:bodyPr/>
          <a:lstStyle/>
          <a:p>
            <a:r>
              <a:rPr lang="en-GB" sz="2400" dirty="0"/>
              <a:t>Match pictures with the list of animals below:</a:t>
            </a:r>
          </a:p>
          <a:p>
            <a:endParaRPr lang="en-GB" dirty="0"/>
          </a:p>
        </p:txBody>
      </p:sp>
      <p:pic>
        <p:nvPicPr>
          <p:cNvPr id="3" name="Picture 2">
            <a:extLst>
              <a:ext uri="{FF2B5EF4-FFF2-40B4-BE49-F238E27FC236}">
                <a16:creationId xmlns:a16="http://schemas.microsoft.com/office/drawing/2014/main" id="{13AE325B-DEEC-43ED-AB40-57AF7B3DAEEE}"/>
              </a:ext>
            </a:extLst>
          </p:cNvPr>
          <p:cNvPicPr>
            <a:picLocks noChangeAspect="1"/>
          </p:cNvPicPr>
          <p:nvPr/>
        </p:nvPicPr>
        <p:blipFill>
          <a:blip r:embed="rId3"/>
          <a:stretch>
            <a:fillRect/>
          </a:stretch>
        </p:blipFill>
        <p:spPr>
          <a:xfrm>
            <a:off x="5383804" y="4271211"/>
            <a:ext cx="1505027" cy="1238314"/>
          </a:xfrm>
          <a:prstGeom prst="rect">
            <a:avLst/>
          </a:prstGeom>
        </p:spPr>
      </p:pic>
      <p:pic>
        <p:nvPicPr>
          <p:cNvPr id="4" name="Picture 3">
            <a:extLst>
              <a:ext uri="{FF2B5EF4-FFF2-40B4-BE49-F238E27FC236}">
                <a16:creationId xmlns:a16="http://schemas.microsoft.com/office/drawing/2014/main" id="{4C0947D1-EE7C-462F-9B4A-3C344FE4F64A}"/>
              </a:ext>
            </a:extLst>
          </p:cNvPr>
          <p:cNvPicPr>
            <a:picLocks noChangeAspect="1"/>
          </p:cNvPicPr>
          <p:nvPr/>
        </p:nvPicPr>
        <p:blipFill>
          <a:blip r:embed="rId4"/>
          <a:stretch>
            <a:fillRect/>
          </a:stretch>
        </p:blipFill>
        <p:spPr>
          <a:xfrm>
            <a:off x="5220072" y="2594388"/>
            <a:ext cx="1587582" cy="1073205"/>
          </a:xfrm>
          <a:prstGeom prst="rect">
            <a:avLst/>
          </a:prstGeom>
        </p:spPr>
      </p:pic>
      <p:pic>
        <p:nvPicPr>
          <p:cNvPr id="5" name="Picture 4">
            <a:extLst>
              <a:ext uri="{FF2B5EF4-FFF2-40B4-BE49-F238E27FC236}">
                <a16:creationId xmlns:a16="http://schemas.microsoft.com/office/drawing/2014/main" id="{795850BE-78A4-4E14-94FB-0EF02DE2770D}"/>
              </a:ext>
            </a:extLst>
          </p:cNvPr>
          <p:cNvPicPr>
            <a:picLocks noChangeAspect="1"/>
          </p:cNvPicPr>
          <p:nvPr/>
        </p:nvPicPr>
        <p:blipFill>
          <a:blip r:embed="rId5"/>
          <a:stretch>
            <a:fillRect/>
          </a:stretch>
        </p:blipFill>
        <p:spPr>
          <a:xfrm>
            <a:off x="7496031" y="2489092"/>
            <a:ext cx="997001" cy="1390721"/>
          </a:xfrm>
          <a:prstGeom prst="rect">
            <a:avLst/>
          </a:prstGeom>
        </p:spPr>
      </p:pic>
      <p:pic>
        <p:nvPicPr>
          <p:cNvPr id="6" name="Picture 5">
            <a:extLst>
              <a:ext uri="{FF2B5EF4-FFF2-40B4-BE49-F238E27FC236}">
                <a16:creationId xmlns:a16="http://schemas.microsoft.com/office/drawing/2014/main" id="{88080171-5328-42BA-83CE-DB3203E55472}"/>
              </a:ext>
            </a:extLst>
          </p:cNvPr>
          <p:cNvPicPr>
            <a:picLocks noChangeAspect="1"/>
          </p:cNvPicPr>
          <p:nvPr/>
        </p:nvPicPr>
        <p:blipFill>
          <a:blip r:embed="rId6"/>
          <a:stretch>
            <a:fillRect/>
          </a:stretch>
        </p:blipFill>
        <p:spPr>
          <a:xfrm>
            <a:off x="7474563" y="4220409"/>
            <a:ext cx="939848" cy="1339919"/>
          </a:xfrm>
          <a:prstGeom prst="rect">
            <a:avLst/>
          </a:prstGeom>
        </p:spPr>
      </p:pic>
      <p:pic>
        <p:nvPicPr>
          <p:cNvPr id="7" name="Picture 6">
            <a:extLst>
              <a:ext uri="{FF2B5EF4-FFF2-40B4-BE49-F238E27FC236}">
                <a16:creationId xmlns:a16="http://schemas.microsoft.com/office/drawing/2014/main" id="{EEED7487-D386-4D4E-BBE6-0995F976E7E7}"/>
              </a:ext>
            </a:extLst>
          </p:cNvPr>
          <p:cNvPicPr>
            <a:picLocks noChangeAspect="1"/>
          </p:cNvPicPr>
          <p:nvPr/>
        </p:nvPicPr>
        <p:blipFill>
          <a:blip r:embed="rId7"/>
          <a:stretch>
            <a:fillRect/>
          </a:stretch>
        </p:blipFill>
        <p:spPr>
          <a:xfrm>
            <a:off x="3405966" y="2489092"/>
            <a:ext cx="901746" cy="1397072"/>
          </a:xfrm>
          <a:prstGeom prst="rect">
            <a:avLst/>
          </a:prstGeom>
        </p:spPr>
      </p:pic>
      <p:pic>
        <p:nvPicPr>
          <p:cNvPr id="8" name="Picture 7">
            <a:extLst>
              <a:ext uri="{FF2B5EF4-FFF2-40B4-BE49-F238E27FC236}">
                <a16:creationId xmlns:a16="http://schemas.microsoft.com/office/drawing/2014/main" id="{682A63C5-B049-4442-B216-2108A4920251}"/>
              </a:ext>
            </a:extLst>
          </p:cNvPr>
          <p:cNvPicPr>
            <a:picLocks noChangeAspect="1"/>
          </p:cNvPicPr>
          <p:nvPr/>
        </p:nvPicPr>
        <p:blipFill>
          <a:blip r:embed="rId8"/>
          <a:stretch>
            <a:fillRect/>
          </a:stretch>
        </p:blipFill>
        <p:spPr>
          <a:xfrm>
            <a:off x="3266554" y="4309841"/>
            <a:ext cx="1657435" cy="1181161"/>
          </a:xfrm>
          <a:prstGeom prst="rect">
            <a:avLst/>
          </a:prstGeom>
        </p:spPr>
      </p:pic>
      <p:sp>
        <p:nvSpPr>
          <p:cNvPr id="9" name="TextBox 8">
            <a:extLst>
              <a:ext uri="{FF2B5EF4-FFF2-40B4-BE49-F238E27FC236}">
                <a16:creationId xmlns:a16="http://schemas.microsoft.com/office/drawing/2014/main" id="{EF7AB137-17F2-4C6D-BFBE-DB49F270C275}"/>
              </a:ext>
            </a:extLst>
          </p:cNvPr>
          <p:cNvSpPr txBox="1"/>
          <p:nvPr/>
        </p:nvSpPr>
        <p:spPr>
          <a:xfrm>
            <a:off x="502106" y="3130990"/>
            <a:ext cx="1505027" cy="1938992"/>
          </a:xfrm>
          <a:prstGeom prst="rect">
            <a:avLst/>
          </a:prstGeom>
          <a:noFill/>
        </p:spPr>
        <p:txBody>
          <a:bodyPr wrap="square" rtlCol="0">
            <a:spAutoFit/>
          </a:bodyPr>
          <a:lstStyle/>
          <a:p>
            <a:pPr marL="342900" indent="-342900">
              <a:buAutoNum type="arabicPeriod"/>
            </a:pPr>
            <a:r>
              <a:rPr lang="en-GB" sz="2000" dirty="0"/>
              <a:t>Penguin </a:t>
            </a:r>
          </a:p>
          <a:p>
            <a:pPr marL="342900" indent="-342900">
              <a:buAutoNum type="arabicPeriod"/>
            </a:pPr>
            <a:r>
              <a:rPr lang="en-GB" sz="2000" dirty="0"/>
              <a:t>Tiger </a:t>
            </a:r>
          </a:p>
          <a:p>
            <a:pPr marL="342900" indent="-342900">
              <a:buAutoNum type="arabicPeriod"/>
            </a:pPr>
            <a:r>
              <a:rPr lang="en-GB" sz="2000" dirty="0"/>
              <a:t>Elephant </a:t>
            </a:r>
          </a:p>
          <a:p>
            <a:pPr marL="342900" indent="-342900">
              <a:buAutoNum type="arabicPeriod"/>
            </a:pPr>
            <a:r>
              <a:rPr lang="en-GB" sz="2000" dirty="0"/>
              <a:t>Panda </a:t>
            </a:r>
          </a:p>
          <a:p>
            <a:pPr marL="342900" indent="-342900">
              <a:buAutoNum type="arabicPeriod"/>
            </a:pPr>
            <a:r>
              <a:rPr lang="en-GB" sz="2000" dirty="0"/>
              <a:t>Flamingo </a:t>
            </a:r>
          </a:p>
          <a:p>
            <a:pPr marL="342900" indent="-342900">
              <a:buAutoNum type="arabicPeriod"/>
            </a:pPr>
            <a:r>
              <a:rPr lang="en-GB" sz="2000" dirty="0"/>
              <a:t>Frog</a:t>
            </a:r>
          </a:p>
        </p:txBody>
      </p:sp>
      <p:sp>
        <p:nvSpPr>
          <p:cNvPr id="11" name="TextBox 10">
            <a:extLst>
              <a:ext uri="{FF2B5EF4-FFF2-40B4-BE49-F238E27FC236}">
                <a16:creationId xmlns:a16="http://schemas.microsoft.com/office/drawing/2014/main" id="{B08923FE-B627-4E75-8DFB-1012559F92F6}"/>
              </a:ext>
            </a:extLst>
          </p:cNvPr>
          <p:cNvSpPr txBox="1"/>
          <p:nvPr/>
        </p:nvSpPr>
        <p:spPr>
          <a:xfrm>
            <a:off x="2906899" y="2394333"/>
            <a:ext cx="395536" cy="369332"/>
          </a:xfrm>
          <a:prstGeom prst="rect">
            <a:avLst/>
          </a:prstGeom>
          <a:noFill/>
        </p:spPr>
        <p:txBody>
          <a:bodyPr wrap="square" rtlCol="0">
            <a:spAutoFit/>
          </a:bodyPr>
          <a:lstStyle/>
          <a:p>
            <a:r>
              <a:rPr lang="en-GB" dirty="0"/>
              <a:t>A.</a:t>
            </a:r>
          </a:p>
        </p:txBody>
      </p:sp>
      <p:sp>
        <p:nvSpPr>
          <p:cNvPr id="12" name="TextBox 11">
            <a:extLst>
              <a:ext uri="{FF2B5EF4-FFF2-40B4-BE49-F238E27FC236}">
                <a16:creationId xmlns:a16="http://schemas.microsoft.com/office/drawing/2014/main" id="{85258BB8-1263-4066-9792-F7D22ACD1DFA}"/>
              </a:ext>
            </a:extLst>
          </p:cNvPr>
          <p:cNvSpPr txBox="1"/>
          <p:nvPr/>
        </p:nvSpPr>
        <p:spPr>
          <a:xfrm>
            <a:off x="4824536" y="2409722"/>
            <a:ext cx="395536" cy="369332"/>
          </a:xfrm>
          <a:prstGeom prst="rect">
            <a:avLst/>
          </a:prstGeom>
          <a:noFill/>
        </p:spPr>
        <p:txBody>
          <a:bodyPr wrap="square" rtlCol="0">
            <a:spAutoFit/>
          </a:bodyPr>
          <a:lstStyle/>
          <a:p>
            <a:r>
              <a:rPr lang="en-GB" dirty="0"/>
              <a:t>B.</a:t>
            </a:r>
          </a:p>
        </p:txBody>
      </p:sp>
      <p:sp>
        <p:nvSpPr>
          <p:cNvPr id="13" name="TextBox 12">
            <a:extLst>
              <a:ext uri="{FF2B5EF4-FFF2-40B4-BE49-F238E27FC236}">
                <a16:creationId xmlns:a16="http://schemas.microsoft.com/office/drawing/2014/main" id="{4FB121BA-449D-4D1E-923A-B83BA0BF53B7}"/>
              </a:ext>
            </a:extLst>
          </p:cNvPr>
          <p:cNvSpPr txBox="1"/>
          <p:nvPr/>
        </p:nvSpPr>
        <p:spPr>
          <a:xfrm>
            <a:off x="7097170" y="2354217"/>
            <a:ext cx="395536" cy="369332"/>
          </a:xfrm>
          <a:prstGeom prst="rect">
            <a:avLst/>
          </a:prstGeom>
          <a:noFill/>
        </p:spPr>
        <p:txBody>
          <a:bodyPr wrap="square" rtlCol="0">
            <a:spAutoFit/>
          </a:bodyPr>
          <a:lstStyle/>
          <a:p>
            <a:r>
              <a:rPr lang="en-GB" dirty="0"/>
              <a:t>C.</a:t>
            </a:r>
          </a:p>
        </p:txBody>
      </p:sp>
      <p:sp>
        <p:nvSpPr>
          <p:cNvPr id="14" name="TextBox 13">
            <a:extLst>
              <a:ext uri="{FF2B5EF4-FFF2-40B4-BE49-F238E27FC236}">
                <a16:creationId xmlns:a16="http://schemas.microsoft.com/office/drawing/2014/main" id="{BB313F2A-79B1-43EA-ABB3-96A6FA1EE2AC}"/>
              </a:ext>
            </a:extLst>
          </p:cNvPr>
          <p:cNvSpPr txBox="1"/>
          <p:nvPr/>
        </p:nvSpPr>
        <p:spPr>
          <a:xfrm>
            <a:off x="2838879" y="4220409"/>
            <a:ext cx="395536" cy="369332"/>
          </a:xfrm>
          <a:prstGeom prst="rect">
            <a:avLst/>
          </a:prstGeom>
          <a:noFill/>
        </p:spPr>
        <p:txBody>
          <a:bodyPr wrap="square" rtlCol="0">
            <a:spAutoFit/>
          </a:bodyPr>
          <a:lstStyle/>
          <a:p>
            <a:r>
              <a:rPr lang="en-GB" dirty="0"/>
              <a:t>D.</a:t>
            </a:r>
          </a:p>
        </p:txBody>
      </p:sp>
      <p:sp>
        <p:nvSpPr>
          <p:cNvPr id="15" name="TextBox 14">
            <a:extLst>
              <a:ext uri="{FF2B5EF4-FFF2-40B4-BE49-F238E27FC236}">
                <a16:creationId xmlns:a16="http://schemas.microsoft.com/office/drawing/2014/main" id="{CE7B8E82-540C-43D5-8020-620025FCEC78}"/>
              </a:ext>
            </a:extLst>
          </p:cNvPr>
          <p:cNvSpPr txBox="1"/>
          <p:nvPr/>
        </p:nvSpPr>
        <p:spPr>
          <a:xfrm>
            <a:off x="4940734" y="4193653"/>
            <a:ext cx="395536" cy="369332"/>
          </a:xfrm>
          <a:prstGeom prst="rect">
            <a:avLst/>
          </a:prstGeom>
          <a:noFill/>
        </p:spPr>
        <p:txBody>
          <a:bodyPr wrap="square" rtlCol="0">
            <a:spAutoFit/>
          </a:bodyPr>
          <a:lstStyle/>
          <a:p>
            <a:r>
              <a:rPr lang="en-GB" dirty="0"/>
              <a:t>E.</a:t>
            </a:r>
          </a:p>
        </p:txBody>
      </p:sp>
      <p:sp>
        <p:nvSpPr>
          <p:cNvPr id="16" name="TextBox 15">
            <a:extLst>
              <a:ext uri="{FF2B5EF4-FFF2-40B4-BE49-F238E27FC236}">
                <a16:creationId xmlns:a16="http://schemas.microsoft.com/office/drawing/2014/main" id="{CEB0D348-AA3C-4CAF-B8AF-8CE263B9499A}"/>
              </a:ext>
            </a:extLst>
          </p:cNvPr>
          <p:cNvSpPr txBox="1"/>
          <p:nvPr/>
        </p:nvSpPr>
        <p:spPr>
          <a:xfrm>
            <a:off x="7092904" y="4179424"/>
            <a:ext cx="444260" cy="369332"/>
          </a:xfrm>
          <a:prstGeom prst="rect">
            <a:avLst/>
          </a:prstGeom>
          <a:noFill/>
        </p:spPr>
        <p:txBody>
          <a:bodyPr wrap="square" rtlCol="0">
            <a:spAutoFit/>
          </a:bodyPr>
          <a:lstStyle/>
          <a:p>
            <a:r>
              <a:rPr lang="en-GB" dirty="0"/>
              <a:t>F.</a:t>
            </a:r>
          </a:p>
        </p:txBody>
      </p:sp>
    </p:spTree>
    <p:extLst>
      <p:ext uri="{BB962C8B-B14F-4D97-AF65-F5344CB8AC3E}">
        <p14:creationId xmlns:p14="http://schemas.microsoft.com/office/powerpoint/2010/main" val="37860060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b="1" dirty="0"/>
              <a:t>Round four : </a:t>
            </a:r>
            <a:r>
              <a:rPr lang="en-GB" sz="4000" dirty="0"/>
              <a:t>Sounds</a:t>
            </a:r>
            <a:endParaRPr lang="en-GB" sz="4000" b="1" dirty="0"/>
          </a:p>
        </p:txBody>
      </p:sp>
      <p:sp>
        <p:nvSpPr>
          <p:cNvPr id="5" name="Text Placeholder 2"/>
          <p:cNvSpPr>
            <a:spLocks noGrp="1"/>
          </p:cNvSpPr>
          <p:nvPr>
            <p:ph type="body" sz="quarter" idx="13"/>
          </p:nvPr>
        </p:nvSpPr>
        <p:spPr>
          <a:xfrm>
            <a:off x="571500" y="1905000"/>
            <a:ext cx="6696000" cy="443880"/>
          </a:xfrm>
        </p:spPr>
        <p:txBody>
          <a:bodyPr/>
          <a:lstStyle/>
          <a:p>
            <a:r>
              <a:rPr lang="en-GB" sz="2400" dirty="0"/>
              <a:t>Match each sound with the correct instrument </a:t>
            </a:r>
          </a:p>
          <a:p>
            <a:endParaRPr lang="en-GB" sz="2400" dirty="0"/>
          </a:p>
        </p:txBody>
      </p:sp>
      <p:sp>
        <p:nvSpPr>
          <p:cNvPr id="4" name="Flowchart: Process 3">
            <a:extLst>
              <a:ext uri="{FF2B5EF4-FFF2-40B4-BE49-F238E27FC236}">
                <a16:creationId xmlns:a16="http://schemas.microsoft.com/office/drawing/2014/main" id="{7A12C481-794D-4F31-802D-E0EA241C9229}"/>
              </a:ext>
            </a:extLst>
          </p:cNvPr>
          <p:cNvSpPr/>
          <p:nvPr/>
        </p:nvSpPr>
        <p:spPr>
          <a:xfrm>
            <a:off x="568800" y="2492896"/>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a:t>
            </a:r>
          </a:p>
        </p:txBody>
      </p:sp>
      <p:sp>
        <p:nvSpPr>
          <p:cNvPr id="6" name="Flowchart: Process 5">
            <a:extLst>
              <a:ext uri="{FF2B5EF4-FFF2-40B4-BE49-F238E27FC236}">
                <a16:creationId xmlns:a16="http://schemas.microsoft.com/office/drawing/2014/main" id="{0A4A3271-0ADA-42B8-89B2-3C1DD42D1CDB}"/>
              </a:ext>
            </a:extLst>
          </p:cNvPr>
          <p:cNvSpPr/>
          <p:nvPr/>
        </p:nvSpPr>
        <p:spPr>
          <a:xfrm>
            <a:off x="2699792" y="2514683"/>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owchart: Process 6">
            <a:extLst>
              <a:ext uri="{FF2B5EF4-FFF2-40B4-BE49-F238E27FC236}">
                <a16:creationId xmlns:a16="http://schemas.microsoft.com/office/drawing/2014/main" id="{F11DD0FD-13D7-475B-BAF4-3F5E89E10A35}"/>
              </a:ext>
            </a:extLst>
          </p:cNvPr>
          <p:cNvSpPr/>
          <p:nvPr/>
        </p:nvSpPr>
        <p:spPr>
          <a:xfrm>
            <a:off x="4830784" y="2511418"/>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Flowchart: Process 8">
            <a:extLst>
              <a:ext uri="{FF2B5EF4-FFF2-40B4-BE49-F238E27FC236}">
                <a16:creationId xmlns:a16="http://schemas.microsoft.com/office/drawing/2014/main" id="{A5D1DA17-C6F0-4ED1-AB52-4B44E2331C3E}"/>
              </a:ext>
            </a:extLst>
          </p:cNvPr>
          <p:cNvSpPr/>
          <p:nvPr/>
        </p:nvSpPr>
        <p:spPr>
          <a:xfrm>
            <a:off x="578778" y="4487034"/>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Flowchart: Process 9">
            <a:extLst>
              <a:ext uri="{FF2B5EF4-FFF2-40B4-BE49-F238E27FC236}">
                <a16:creationId xmlns:a16="http://schemas.microsoft.com/office/drawing/2014/main" id="{F79C2F73-0BE8-43F9-8CD9-C15932E80C5E}"/>
              </a:ext>
            </a:extLst>
          </p:cNvPr>
          <p:cNvSpPr/>
          <p:nvPr/>
        </p:nvSpPr>
        <p:spPr>
          <a:xfrm>
            <a:off x="2699792" y="4487034"/>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Process 10">
            <a:extLst>
              <a:ext uri="{FF2B5EF4-FFF2-40B4-BE49-F238E27FC236}">
                <a16:creationId xmlns:a16="http://schemas.microsoft.com/office/drawing/2014/main" id="{284467DD-76E3-4EDC-9C53-A1E3C5C8AB39}"/>
              </a:ext>
            </a:extLst>
          </p:cNvPr>
          <p:cNvSpPr/>
          <p:nvPr/>
        </p:nvSpPr>
        <p:spPr>
          <a:xfrm>
            <a:off x="4830784" y="4487034"/>
            <a:ext cx="1706055" cy="1512168"/>
          </a:xfrm>
          <a:prstGeom prst="flowChartProcess">
            <a:avLst/>
          </a:prstGeom>
          <a:noFill/>
          <a:ln>
            <a:solidFill>
              <a:schemeClr val="tx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ABC2F4C-D984-4AB4-ABAE-A68E080119E5}"/>
              </a:ext>
            </a:extLst>
          </p:cNvPr>
          <p:cNvSpPr txBox="1"/>
          <p:nvPr/>
        </p:nvSpPr>
        <p:spPr>
          <a:xfrm>
            <a:off x="203556" y="2250919"/>
            <a:ext cx="395536" cy="400110"/>
          </a:xfrm>
          <a:prstGeom prst="rect">
            <a:avLst/>
          </a:prstGeom>
          <a:noFill/>
        </p:spPr>
        <p:txBody>
          <a:bodyPr wrap="square" rtlCol="0">
            <a:spAutoFit/>
          </a:bodyPr>
          <a:lstStyle/>
          <a:p>
            <a:r>
              <a:rPr lang="en-GB" sz="2000" dirty="0"/>
              <a:t>1</a:t>
            </a:r>
            <a:r>
              <a:rPr lang="en-GB" sz="2000" b="1" dirty="0"/>
              <a:t>.</a:t>
            </a:r>
          </a:p>
        </p:txBody>
      </p:sp>
      <p:sp>
        <p:nvSpPr>
          <p:cNvPr id="13" name="TextBox 12">
            <a:extLst>
              <a:ext uri="{FF2B5EF4-FFF2-40B4-BE49-F238E27FC236}">
                <a16:creationId xmlns:a16="http://schemas.microsoft.com/office/drawing/2014/main" id="{FC7DE0BF-94B3-4EFC-ABD3-F83A5A48DF1C}"/>
              </a:ext>
            </a:extLst>
          </p:cNvPr>
          <p:cNvSpPr txBox="1"/>
          <p:nvPr/>
        </p:nvSpPr>
        <p:spPr>
          <a:xfrm>
            <a:off x="2318052" y="2292841"/>
            <a:ext cx="395536" cy="400110"/>
          </a:xfrm>
          <a:prstGeom prst="rect">
            <a:avLst/>
          </a:prstGeom>
          <a:noFill/>
        </p:spPr>
        <p:txBody>
          <a:bodyPr wrap="square" rtlCol="0">
            <a:spAutoFit/>
          </a:bodyPr>
          <a:lstStyle/>
          <a:p>
            <a:r>
              <a:rPr lang="en-GB" sz="2000" dirty="0"/>
              <a:t>2</a:t>
            </a:r>
            <a:r>
              <a:rPr lang="en-GB" sz="2000" b="1" dirty="0"/>
              <a:t>.</a:t>
            </a:r>
          </a:p>
        </p:txBody>
      </p:sp>
      <p:sp>
        <p:nvSpPr>
          <p:cNvPr id="14" name="TextBox 13">
            <a:extLst>
              <a:ext uri="{FF2B5EF4-FFF2-40B4-BE49-F238E27FC236}">
                <a16:creationId xmlns:a16="http://schemas.microsoft.com/office/drawing/2014/main" id="{F576FDE8-961B-448F-9351-215462D3A2CD}"/>
              </a:ext>
            </a:extLst>
          </p:cNvPr>
          <p:cNvSpPr txBox="1"/>
          <p:nvPr/>
        </p:nvSpPr>
        <p:spPr>
          <a:xfrm>
            <a:off x="4435265" y="2207801"/>
            <a:ext cx="395536" cy="400110"/>
          </a:xfrm>
          <a:prstGeom prst="rect">
            <a:avLst/>
          </a:prstGeom>
          <a:noFill/>
        </p:spPr>
        <p:txBody>
          <a:bodyPr wrap="square" rtlCol="0">
            <a:spAutoFit/>
          </a:bodyPr>
          <a:lstStyle/>
          <a:p>
            <a:r>
              <a:rPr lang="en-GB" sz="2000" dirty="0"/>
              <a:t>3.</a:t>
            </a:r>
          </a:p>
        </p:txBody>
      </p:sp>
      <p:sp>
        <p:nvSpPr>
          <p:cNvPr id="15" name="TextBox 14">
            <a:extLst>
              <a:ext uri="{FF2B5EF4-FFF2-40B4-BE49-F238E27FC236}">
                <a16:creationId xmlns:a16="http://schemas.microsoft.com/office/drawing/2014/main" id="{6BE73D2C-C590-42E2-A7A5-012D47A28D2E}"/>
              </a:ext>
            </a:extLst>
          </p:cNvPr>
          <p:cNvSpPr txBox="1"/>
          <p:nvPr/>
        </p:nvSpPr>
        <p:spPr>
          <a:xfrm>
            <a:off x="220330" y="4206972"/>
            <a:ext cx="395536" cy="400110"/>
          </a:xfrm>
          <a:prstGeom prst="rect">
            <a:avLst/>
          </a:prstGeom>
          <a:noFill/>
        </p:spPr>
        <p:txBody>
          <a:bodyPr wrap="square" rtlCol="0">
            <a:spAutoFit/>
          </a:bodyPr>
          <a:lstStyle/>
          <a:p>
            <a:r>
              <a:rPr lang="en-GB" sz="2000" dirty="0"/>
              <a:t>4.</a:t>
            </a:r>
          </a:p>
        </p:txBody>
      </p:sp>
      <p:sp>
        <p:nvSpPr>
          <p:cNvPr id="16" name="TextBox 15">
            <a:extLst>
              <a:ext uri="{FF2B5EF4-FFF2-40B4-BE49-F238E27FC236}">
                <a16:creationId xmlns:a16="http://schemas.microsoft.com/office/drawing/2014/main" id="{48BA1643-BC81-4971-93CA-A5DEC0FD16A0}"/>
              </a:ext>
            </a:extLst>
          </p:cNvPr>
          <p:cNvSpPr txBox="1"/>
          <p:nvPr/>
        </p:nvSpPr>
        <p:spPr>
          <a:xfrm>
            <a:off x="2327789" y="4206972"/>
            <a:ext cx="395536" cy="400110"/>
          </a:xfrm>
          <a:prstGeom prst="rect">
            <a:avLst/>
          </a:prstGeom>
          <a:noFill/>
        </p:spPr>
        <p:txBody>
          <a:bodyPr wrap="square" rtlCol="0">
            <a:spAutoFit/>
          </a:bodyPr>
          <a:lstStyle/>
          <a:p>
            <a:r>
              <a:rPr lang="en-GB" sz="2000" dirty="0"/>
              <a:t>5.</a:t>
            </a:r>
          </a:p>
        </p:txBody>
      </p:sp>
      <p:sp>
        <p:nvSpPr>
          <p:cNvPr id="17" name="TextBox 16">
            <a:extLst>
              <a:ext uri="{FF2B5EF4-FFF2-40B4-BE49-F238E27FC236}">
                <a16:creationId xmlns:a16="http://schemas.microsoft.com/office/drawing/2014/main" id="{554B455B-DE9E-4857-866D-32514EA7171E}"/>
              </a:ext>
            </a:extLst>
          </p:cNvPr>
          <p:cNvSpPr txBox="1"/>
          <p:nvPr/>
        </p:nvSpPr>
        <p:spPr>
          <a:xfrm>
            <a:off x="4474884" y="4262110"/>
            <a:ext cx="395536" cy="400110"/>
          </a:xfrm>
          <a:prstGeom prst="rect">
            <a:avLst/>
          </a:prstGeom>
          <a:noFill/>
        </p:spPr>
        <p:txBody>
          <a:bodyPr wrap="square" rtlCol="0">
            <a:spAutoFit/>
          </a:bodyPr>
          <a:lstStyle/>
          <a:p>
            <a:r>
              <a:rPr lang="en-GB" sz="2000" dirty="0"/>
              <a:t>6.</a:t>
            </a:r>
          </a:p>
        </p:txBody>
      </p:sp>
      <p:sp>
        <p:nvSpPr>
          <p:cNvPr id="18" name="TextBox 17">
            <a:extLst>
              <a:ext uri="{FF2B5EF4-FFF2-40B4-BE49-F238E27FC236}">
                <a16:creationId xmlns:a16="http://schemas.microsoft.com/office/drawing/2014/main" id="{788EBC92-F71A-46E4-A9A7-0006E2590B5B}"/>
              </a:ext>
            </a:extLst>
          </p:cNvPr>
          <p:cNvSpPr txBox="1"/>
          <p:nvPr/>
        </p:nvSpPr>
        <p:spPr>
          <a:xfrm>
            <a:off x="7044591" y="2850902"/>
            <a:ext cx="1903398" cy="2308324"/>
          </a:xfrm>
          <a:prstGeom prst="rect">
            <a:avLst/>
          </a:prstGeom>
          <a:noFill/>
        </p:spPr>
        <p:txBody>
          <a:bodyPr wrap="square" rtlCol="0">
            <a:spAutoFit/>
          </a:bodyPr>
          <a:lstStyle/>
          <a:p>
            <a:pPr marL="342900" indent="-342900">
              <a:buAutoNum type="alphaUcPeriod"/>
            </a:pPr>
            <a:r>
              <a:rPr lang="en-GB" sz="2400" dirty="0"/>
              <a:t>Guitar</a:t>
            </a:r>
          </a:p>
          <a:p>
            <a:pPr marL="342900" indent="-342900">
              <a:buAutoNum type="alphaUcPeriod"/>
            </a:pPr>
            <a:r>
              <a:rPr lang="en-GB" sz="2400" dirty="0"/>
              <a:t>Triangle </a:t>
            </a:r>
          </a:p>
          <a:p>
            <a:pPr marL="342900" indent="-342900">
              <a:buAutoNum type="alphaUcPeriod"/>
            </a:pPr>
            <a:r>
              <a:rPr lang="en-GB" sz="2400" dirty="0"/>
              <a:t>Trumpet </a:t>
            </a:r>
          </a:p>
          <a:p>
            <a:pPr marL="342900" indent="-342900">
              <a:buAutoNum type="alphaUcPeriod"/>
            </a:pPr>
            <a:r>
              <a:rPr lang="en-GB" sz="2400" dirty="0"/>
              <a:t>Piano </a:t>
            </a:r>
          </a:p>
          <a:p>
            <a:pPr marL="342900" indent="-342900">
              <a:buAutoNum type="alphaUcPeriod"/>
            </a:pPr>
            <a:r>
              <a:rPr lang="en-GB" sz="2400" dirty="0"/>
              <a:t>Flute </a:t>
            </a:r>
          </a:p>
          <a:p>
            <a:pPr marL="342900" indent="-342900">
              <a:buAutoNum type="alphaUcPeriod"/>
            </a:pPr>
            <a:r>
              <a:rPr lang="en-GB" sz="2400" dirty="0"/>
              <a:t>Violin</a:t>
            </a:r>
          </a:p>
        </p:txBody>
      </p:sp>
      <p:pic>
        <p:nvPicPr>
          <p:cNvPr id="19" name="Online Media 18" title="Acoustic guitar D major free sound effect HQ">
            <a:hlinkClick r:id="" action="ppaction://media"/>
            <a:extLst>
              <a:ext uri="{FF2B5EF4-FFF2-40B4-BE49-F238E27FC236}">
                <a16:creationId xmlns:a16="http://schemas.microsoft.com/office/drawing/2014/main" id="{4F2F3AD0-1F34-4B11-B635-4F86DFA0E6C1}"/>
              </a:ext>
            </a:extLst>
          </p:cNvPr>
          <p:cNvPicPr>
            <a:picLocks noRot="1" noChangeAspect="1"/>
          </p:cNvPicPr>
          <p:nvPr>
            <a:videoFile r:link="rId1"/>
          </p:nvPr>
        </p:nvPicPr>
        <p:blipFill>
          <a:blip r:embed="rId9"/>
          <a:stretch>
            <a:fillRect/>
          </a:stretch>
        </p:blipFill>
        <p:spPr>
          <a:xfrm>
            <a:off x="661156" y="4617449"/>
            <a:ext cx="1521792" cy="1331831"/>
          </a:xfrm>
          <a:prstGeom prst="rect">
            <a:avLst/>
          </a:prstGeom>
        </p:spPr>
      </p:pic>
      <p:pic>
        <p:nvPicPr>
          <p:cNvPr id="20" name="Online Media 19" title="Triangle Sound Effect">
            <a:hlinkClick r:id="" action="ppaction://media"/>
            <a:extLst>
              <a:ext uri="{FF2B5EF4-FFF2-40B4-BE49-F238E27FC236}">
                <a16:creationId xmlns:a16="http://schemas.microsoft.com/office/drawing/2014/main" id="{D6F354C1-D0A7-4F09-9813-5FBD563721A1}"/>
              </a:ext>
            </a:extLst>
          </p:cNvPr>
          <p:cNvPicPr>
            <a:picLocks noRot="1" noChangeAspect="1"/>
          </p:cNvPicPr>
          <p:nvPr>
            <a:videoFile r:link="rId2"/>
          </p:nvPr>
        </p:nvPicPr>
        <p:blipFill>
          <a:blip r:embed="rId10"/>
          <a:stretch>
            <a:fillRect/>
          </a:stretch>
        </p:blipFill>
        <p:spPr>
          <a:xfrm>
            <a:off x="4892749" y="4607165"/>
            <a:ext cx="1479451" cy="1198099"/>
          </a:xfrm>
          <a:prstGeom prst="rect">
            <a:avLst/>
          </a:prstGeom>
        </p:spPr>
      </p:pic>
      <p:pic>
        <p:nvPicPr>
          <p:cNvPr id="21" name="Online Media 20" title="Fanfare Trumpet (Victory Tune) - Sound Effect for editing">
            <a:hlinkClick r:id="" action="ppaction://media"/>
            <a:extLst>
              <a:ext uri="{FF2B5EF4-FFF2-40B4-BE49-F238E27FC236}">
                <a16:creationId xmlns:a16="http://schemas.microsoft.com/office/drawing/2014/main" id="{5DF1A3A5-C12A-4D7A-AA8A-C9BAAC2EBF38}"/>
              </a:ext>
            </a:extLst>
          </p:cNvPr>
          <p:cNvPicPr>
            <a:picLocks noRot="1" noChangeAspect="1"/>
          </p:cNvPicPr>
          <p:nvPr>
            <a:videoFile r:link="rId3"/>
          </p:nvPr>
        </p:nvPicPr>
        <p:blipFill>
          <a:blip r:embed="rId11"/>
          <a:stretch>
            <a:fillRect/>
          </a:stretch>
        </p:blipFill>
        <p:spPr>
          <a:xfrm>
            <a:off x="697687" y="2651029"/>
            <a:ext cx="1521792" cy="1210019"/>
          </a:xfrm>
          <a:prstGeom prst="rect">
            <a:avLst/>
          </a:prstGeom>
        </p:spPr>
      </p:pic>
      <p:pic>
        <p:nvPicPr>
          <p:cNvPr id="23" name="Online Media 22" title="piano   sound effect">
            <a:hlinkClick r:id="" action="ppaction://media"/>
            <a:extLst>
              <a:ext uri="{FF2B5EF4-FFF2-40B4-BE49-F238E27FC236}">
                <a16:creationId xmlns:a16="http://schemas.microsoft.com/office/drawing/2014/main" id="{B8726678-1F27-417F-B7FD-7ED85639C605}"/>
              </a:ext>
            </a:extLst>
          </p:cNvPr>
          <p:cNvPicPr>
            <a:picLocks noRot="1" noChangeAspect="1"/>
          </p:cNvPicPr>
          <p:nvPr>
            <a:videoFile r:link="rId4"/>
          </p:nvPr>
        </p:nvPicPr>
        <p:blipFill>
          <a:blip r:embed="rId12"/>
          <a:stretch>
            <a:fillRect/>
          </a:stretch>
        </p:blipFill>
        <p:spPr>
          <a:xfrm>
            <a:off x="2773263" y="2607911"/>
            <a:ext cx="1479903" cy="1253137"/>
          </a:xfrm>
          <a:prstGeom prst="rect">
            <a:avLst/>
          </a:prstGeom>
        </p:spPr>
      </p:pic>
      <p:pic>
        <p:nvPicPr>
          <p:cNvPr id="24" name="Online Media 23" title="Flute - what it sounds like">
            <a:hlinkClick r:id="" action="ppaction://media"/>
            <a:extLst>
              <a:ext uri="{FF2B5EF4-FFF2-40B4-BE49-F238E27FC236}">
                <a16:creationId xmlns:a16="http://schemas.microsoft.com/office/drawing/2014/main" id="{37FC8978-1BF0-4C9A-AC35-4BA4B1A6BD7F}"/>
              </a:ext>
            </a:extLst>
          </p:cNvPr>
          <p:cNvPicPr>
            <a:picLocks noRot="1" noChangeAspect="1"/>
          </p:cNvPicPr>
          <p:nvPr>
            <a:videoFile r:link="rId5"/>
          </p:nvPr>
        </p:nvPicPr>
        <p:blipFill>
          <a:blip r:embed="rId13"/>
          <a:stretch>
            <a:fillRect/>
          </a:stretch>
        </p:blipFill>
        <p:spPr>
          <a:xfrm>
            <a:off x="4873644" y="2628196"/>
            <a:ext cx="1644997" cy="1232852"/>
          </a:xfrm>
          <a:prstGeom prst="rect">
            <a:avLst/>
          </a:prstGeom>
        </p:spPr>
      </p:pic>
      <p:pic>
        <p:nvPicPr>
          <p:cNvPr id="25" name="Online Media 24" title="VIOLIN SOUND">
            <a:hlinkClick r:id="" action="ppaction://media"/>
            <a:extLst>
              <a:ext uri="{FF2B5EF4-FFF2-40B4-BE49-F238E27FC236}">
                <a16:creationId xmlns:a16="http://schemas.microsoft.com/office/drawing/2014/main" id="{2F2A0416-6346-4BD0-B0A8-5F86EF10D516}"/>
              </a:ext>
            </a:extLst>
          </p:cNvPr>
          <p:cNvPicPr>
            <a:picLocks noRot="1" noChangeAspect="1"/>
          </p:cNvPicPr>
          <p:nvPr>
            <a:videoFile r:link="rId6"/>
          </p:nvPr>
        </p:nvPicPr>
        <p:blipFill>
          <a:blip r:embed="rId14"/>
          <a:stretch>
            <a:fillRect/>
          </a:stretch>
        </p:blipFill>
        <p:spPr>
          <a:xfrm>
            <a:off x="2780853" y="4637263"/>
            <a:ext cx="1436375" cy="1240009"/>
          </a:xfrm>
          <a:prstGeom prst="rect">
            <a:avLst/>
          </a:prstGeom>
        </p:spPr>
      </p:pic>
    </p:spTree>
    <p:extLst>
      <p:ext uri="{BB962C8B-B14F-4D97-AF65-F5344CB8AC3E}">
        <p14:creationId xmlns:p14="http://schemas.microsoft.com/office/powerpoint/2010/main" val="1117365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1" fill="hold"/>
                                        <p:tgtEl>
                                          <p:spTgt spid="23"/>
                                        </p:tgtEl>
                                      </p:cBhvr>
                                    </p:cmd>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 fill="hold"/>
                                        <p:tgtEl>
                                          <p:spTgt spid="24"/>
                                        </p:tgtEl>
                                      </p:cBhvr>
                                    </p:cmd>
                                  </p:childTnLst>
                                </p:cTn>
                              </p:par>
                            </p:childTnLst>
                          </p:cTn>
                        </p:par>
                      </p:childTnLst>
                    </p:cTn>
                  </p:par>
                  <p:par>
                    <p:cTn id="23" fill="hold">
                      <p:stCondLst>
                        <p:cond delay="indefinite"/>
                      </p:stCondLst>
                      <p:childTnLst>
                        <p:par>
                          <p:cTn id="24" fill="hold">
                            <p:stCondLst>
                              <p:cond delay="0"/>
                            </p:stCondLst>
                            <p:childTnLst>
                              <p:par>
                                <p:cTn id="25" presetID="1" presetClass="mediacall" presetSubtype="0" fill="hold" nodeType="clickEffect">
                                  <p:stCondLst>
                                    <p:cond delay="0"/>
                                  </p:stCondLst>
                                  <p:childTnLst>
                                    <p:cmd type="call" cmd="playFrom(0.0)">
                                      <p:cBhvr>
                                        <p:cTn id="26" dur="1" fill="hold"/>
                                        <p:tgtEl>
                                          <p:spTgt spid="2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7" fill="hold" display="0">
                  <p:stCondLst>
                    <p:cond delay="indefinite"/>
                  </p:stCondLst>
                </p:cTn>
                <p:tgtEl>
                  <p:spTgt spid="19"/>
                </p:tgtEl>
              </p:cMediaNode>
            </p:video>
            <p:seq concurrent="1" nextAc="seek">
              <p:cTn id="28" restart="whenNotActive" fill="hold" evtFilter="cancelBubble" nodeType="interactiveSeq">
                <p:stCondLst>
                  <p:cond evt="onClick" delay="0">
                    <p:tgtEl>
                      <p:spTgt spid="19"/>
                    </p:tgtEl>
                  </p:cond>
                </p:stCondLst>
                <p:endSync evt="end" delay="0">
                  <p:rtn val="all"/>
                </p:endSync>
                <p:childTnLst>
                  <p:par>
                    <p:cTn id="29" fill="hold">
                      <p:stCondLst>
                        <p:cond delay="0"/>
                      </p:stCondLst>
                      <p:childTnLst>
                        <p:par>
                          <p:cTn id="30" fill="hold">
                            <p:stCondLst>
                              <p:cond delay="0"/>
                            </p:stCondLst>
                            <p:childTnLst>
                              <p:par>
                                <p:cTn id="31" presetID="2" presetClass="mediacall" presetSubtype="0" fill="hold" nodeType="clickEffect">
                                  <p:stCondLst>
                                    <p:cond delay="0"/>
                                  </p:stCondLst>
                                  <p:childTnLst>
                                    <p:cmd type="call" cmd="togglePause">
                                      <p:cBhvr>
                                        <p:cTn id="32" dur="1" fill="hold"/>
                                        <p:tgtEl>
                                          <p:spTgt spid="19"/>
                                        </p:tgtEl>
                                      </p:cBhvr>
                                    </p:cmd>
                                  </p:childTnLst>
                                </p:cTn>
                              </p:par>
                            </p:childTnLst>
                          </p:cTn>
                        </p:par>
                      </p:childTnLst>
                    </p:cTn>
                  </p:par>
                </p:childTnLst>
              </p:cTn>
              <p:nextCondLst>
                <p:cond evt="onClick" delay="0">
                  <p:tgtEl>
                    <p:spTgt spid="19"/>
                  </p:tgtEl>
                </p:cond>
              </p:nextCondLst>
            </p:seq>
            <p:video>
              <p:cMediaNode vol="80000">
                <p:cTn id="33" fill="hold" display="0">
                  <p:stCondLst>
                    <p:cond delay="indefinite"/>
                  </p:stCondLst>
                </p:cTn>
                <p:tgtEl>
                  <p:spTgt spid="20"/>
                </p:tgtEl>
              </p:cMediaNode>
            </p:video>
            <p:seq concurrent="1" nextAc="seek">
              <p:cTn id="34" restart="whenNotActive" fill="hold" evtFilter="cancelBubble" nodeType="interactiveSeq">
                <p:stCondLst>
                  <p:cond evt="onClick" delay="0">
                    <p:tgtEl>
                      <p:spTgt spid="20"/>
                    </p:tgtEl>
                  </p:cond>
                </p:stCondLst>
                <p:endSync evt="end" delay="0">
                  <p:rtn val="all"/>
                </p:endSync>
                <p:childTnLst>
                  <p:par>
                    <p:cTn id="35" fill="hold">
                      <p:stCondLst>
                        <p:cond delay="0"/>
                      </p:stCondLst>
                      <p:childTnLst>
                        <p:par>
                          <p:cTn id="36" fill="hold">
                            <p:stCondLst>
                              <p:cond delay="0"/>
                            </p:stCondLst>
                            <p:childTnLst>
                              <p:par>
                                <p:cTn id="37" presetID="2" presetClass="mediacall" presetSubtype="0" fill="hold" nodeType="clickEffect">
                                  <p:stCondLst>
                                    <p:cond delay="0"/>
                                  </p:stCondLst>
                                  <p:childTnLst>
                                    <p:cmd type="call" cmd="togglePause">
                                      <p:cBhvr>
                                        <p:cTn id="38" dur="1" fill="hold"/>
                                        <p:tgtEl>
                                          <p:spTgt spid="20"/>
                                        </p:tgtEl>
                                      </p:cBhvr>
                                    </p:cmd>
                                  </p:childTnLst>
                                </p:cTn>
                              </p:par>
                            </p:childTnLst>
                          </p:cTn>
                        </p:par>
                      </p:childTnLst>
                    </p:cTn>
                  </p:par>
                </p:childTnLst>
              </p:cTn>
              <p:nextCondLst>
                <p:cond evt="onClick" delay="0">
                  <p:tgtEl>
                    <p:spTgt spid="20"/>
                  </p:tgtEl>
                </p:cond>
              </p:nextCondLst>
            </p:seq>
            <p:video>
              <p:cMediaNode vol="80000">
                <p:cTn id="39" fill="hold" display="0">
                  <p:stCondLst>
                    <p:cond delay="indefinite"/>
                  </p:stCondLst>
                </p:cTn>
                <p:tgtEl>
                  <p:spTgt spid="21"/>
                </p:tgtEl>
              </p:cMediaNode>
            </p:video>
            <p:seq concurrent="1" nextAc="seek">
              <p:cTn id="40" restart="whenNotActive" fill="hold" evtFilter="cancelBubble" nodeType="interactiveSeq">
                <p:stCondLst>
                  <p:cond evt="onClick" delay="0">
                    <p:tgtEl>
                      <p:spTgt spid="21"/>
                    </p:tgtEl>
                  </p:cond>
                </p:stCondLst>
                <p:endSync evt="end" delay="0">
                  <p:rtn val="all"/>
                </p:endSync>
                <p:childTnLst>
                  <p:par>
                    <p:cTn id="41" fill="hold">
                      <p:stCondLst>
                        <p:cond delay="0"/>
                      </p:stCondLst>
                      <p:childTnLst>
                        <p:par>
                          <p:cTn id="42" fill="hold">
                            <p:stCondLst>
                              <p:cond delay="0"/>
                            </p:stCondLst>
                            <p:childTnLst>
                              <p:par>
                                <p:cTn id="43" presetID="2" presetClass="mediacall" presetSubtype="0" fill="hold" nodeType="clickEffect">
                                  <p:stCondLst>
                                    <p:cond delay="0"/>
                                  </p:stCondLst>
                                  <p:childTnLst>
                                    <p:cmd type="call" cmd="togglePause">
                                      <p:cBhvr>
                                        <p:cTn id="44" dur="1" fill="hold"/>
                                        <p:tgtEl>
                                          <p:spTgt spid="21"/>
                                        </p:tgtEl>
                                      </p:cBhvr>
                                    </p:cmd>
                                  </p:childTnLst>
                                </p:cTn>
                              </p:par>
                            </p:childTnLst>
                          </p:cTn>
                        </p:par>
                      </p:childTnLst>
                    </p:cTn>
                  </p:par>
                </p:childTnLst>
              </p:cTn>
              <p:nextCondLst>
                <p:cond evt="onClick" delay="0">
                  <p:tgtEl>
                    <p:spTgt spid="21"/>
                  </p:tgtEl>
                </p:cond>
              </p:nextCondLst>
            </p:seq>
            <p:video>
              <p:cMediaNode vol="80000">
                <p:cTn id="45" fill="hold" display="0">
                  <p:stCondLst>
                    <p:cond delay="indefinite"/>
                  </p:stCondLst>
                </p:cTn>
                <p:tgtEl>
                  <p:spTgt spid="23"/>
                </p:tgtEl>
              </p:cMediaNode>
            </p:video>
            <p:seq concurrent="1" nextAc="seek">
              <p:cTn id="46" restart="whenNotActive" fill="hold" evtFilter="cancelBubble" nodeType="interactiveSeq">
                <p:stCondLst>
                  <p:cond evt="onClick" delay="0">
                    <p:tgtEl>
                      <p:spTgt spid="23"/>
                    </p:tgtEl>
                  </p:cond>
                </p:stCondLst>
                <p:endSync evt="end" delay="0">
                  <p:rtn val="all"/>
                </p:endSync>
                <p:childTnLst>
                  <p:par>
                    <p:cTn id="47" fill="hold">
                      <p:stCondLst>
                        <p:cond delay="0"/>
                      </p:stCondLst>
                      <p:childTnLst>
                        <p:par>
                          <p:cTn id="48" fill="hold">
                            <p:stCondLst>
                              <p:cond delay="0"/>
                            </p:stCondLst>
                            <p:childTnLst>
                              <p:par>
                                <p:cTn id="49" presetID="2" presetClass="mediacall" presetSubtype="0" fill="hold" nodeType="clickEffect">
                                  <p:stCondLst>
                                    <p:cond delay="0"/>
                                  </p:stCondLst>
                                  <p:childTnLst>
                                    <p:cmd type="call" cmd="togglePause">
                                      <p:cBhvr>
                                        <p:cTn id="50" dur="1" fill="hold"/>
                                        <p:tgtEl>
                                          <p:spTgt spid="23"/>
                                        </p:tgtEl>
                                      </p:cBhvr>
                                    </p:cmd>
                                  </p:childTnLst>
                                </p:cTn>
                              </p:par>
                            </p:childTnLst>
                          </p:cTn>
                        </p:par>
                      </p:childTnLst>
                    </p:cTn>
                  </p:par>
                </p:childTnLst>
              </p:cTn>
              <p:nextCondLst>
                <p:cond evt="onClick" delay="0">
                  <p:tgtEl>
                    <p:spTgt spid="23"/>
                  </p:tgtEl>
                </p:cond>
              </p:nextCondLst>
            </p:seq>
            <p:video>
              <p:cMediaNode vol="80000">
                <p:cTn id="51" fill="hold" display="0">
                  <p:stCondLst>
                    <p:cond delay="indefinite"/>
                  </p:stCondLst>
                </p:cTn>
                <p:tgtEl>
                  <p:spTgt spid="24"/>
                </p:tgtEl>
              </p:cMediaNode>
            </p:video>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2" presetClass="mediacall" presetSubtype="0" fill="hold" nodeType="clickEffect">
                                  <p:stCondLst>
                                    <p:cond delay="0"/>
                                  </p:stCondLst>
                                  <p:childTnLst>
                                    <p:cmd type="call" cmd="togglePause">
                                      <p:cBhvr>
                                        <p:cTn id="56" dur="1" fill="hold"/>
                                        <p:tgtEl>
                                          <p:spTgt spid="24"/>
                                        </p:tgtEl>
                                      </p:cBhvr>
                                    </p:cmd>
                                  </p:childTnLst>
                                </p:cTn>
                              </p:par>
                            </p:childTnLst>
                          </p:cTn>
                        </p:par>
                      </p:childTnLst>
                    </p:cTn>
                  </p:par>
                </p:childTnLst>
              </p:cTn>
              <p:nextCondLst>
                <p:cond evt="onClick" delay="0">
                  <p:tgtEl>
                    <p:spTgt spid="24"/>
                  </p:tgtEl>
                </p:cond>
              </p:nextCondLst>
            </p:seq>
            <p:video>
              <p:cMediaNode vol="80000">
                <p:cTn id="57" fill="hold" display="0">
                  <p:stCondLst>
                    <p:cond delay="indefinite"/>
                  </p:stCondLst>
                </p:cTn>
                <p:tgtEl>
                  <p:spTgt spid="25"/>
                </p:tgtEl>
              </p:cMediaNode>
            </p:video>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2" presetClass="mediacall" presetSubtype="0" fill="hold" nodeType="clickEffect">
                                  <p:stCondLst>
                                    <p:cond delay="0"/>
                                  </p:stCondLst>
                                  <p:childTnLst>
                                    <p:cmd type="call" cmd="togglePause">
                                      <p:cBhvr>
                                        <p:cTn id="62" dur="1" fill="hold"/>
                                        <p:tgtEl>
                                          <p:spTgt spid="25"/>
                                        </p:tgtEl>
                                      </p:cBhvr>
                                    </p:cmd>
                                  </p:childTnLst>
                                </p:cTn>
                              </p:par>
                            </p:childTnLst>
                          </p:cTn>
                        </p:par>
                      </p:childTnLst>
                    </p:cTn>
                  </p:par>
                </p:childTnLst>
              </p:cTn>
              <p:nextCondLst>
                <p:cond evt="onClick" delay="0">
                  <p:tgtEl>
                    <p:spTgt spid="2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Round five: Seasons </a:t>
            </a:r>
          </a:p>
        </p:txBody>
      </p:sp>
      <p:sp>
        <p:nvSpPr>
          <p:cNvPr id="3" name="Text Placeholder 2"/>
          <p:cNvSpPr>
            <a:spLocks noGrp="1"/>
          </p:cNvSpPr>
          <p:nvPr>
            <p:ph type="body" sz="quarter" idx="13"/>
          </p:nvPr>
        </p:nvSpPr>
        <p:spPr>
          <a:xfrm>
            <a:off x="6012160" y="3047438"/>
            <a:ext cx="2779064" cy="1589592"/>
          </a:xfrm>
        </p:spPr>
        <p:txBody>
          <a:bodyPr/>
          <a:lstStyle/>
          <a:p>
            <a:pPr marL="457200" indent="-457200">
              <a:buAutoNum type="alphaUcPeriod"/>
            </a:pPr>
            <a:r>
              <a:rPr lang="en-GB" dirty="0"/>
              <a:t>Spring </a:t>
            </a:r>
          </a:p>
          <a:p>
            <a:pPr marL="457200" indent="-457200">
              <a:buAutoNum type="alphaUcPeriod"/>
            </a:pPr>
            <a:r>
              <a:rPr lang="en-GB" dirty="0"/>
              <a:t>Summer </a:t>
            </a:r>
          </a:p>
          <a:p>
            <a:pPr marL="457200" indent="-457200">
              <a:buAutoNum type="alphaUcPeriod"/>
            </a:pPr>
            <a:r>
              <a:rPr lang="en-GB" dirty="0"/>
              <a:t>Autumn</a:t>
            </a:r>
          </a:p>
          <a:p>
            <a:pPr marL="457200" indent="-457200">
              <a:buAutoNum type="alphaUcPeriod"/>
            </a:pPr>
            <a:r>
              <a:rPr lang="en-GB" dirty="0"/>
              <a:t>Winter </a:t>
            </a:r>
          </a:p>
        </p:txBody>
      </p:sp>
      <p:sp>
        <p:nvSpPr>
          <p:cNvPr id="4" name="Rectangle 3">
            <a:extLst>
              <a:ext uri="{FF2B5EF4-FFF2-40B4-BE49-F238E27FC236}">
                <a16:creationId xmlns:a16="http://schemas.microsoft.com/office/drawing/2014/main" id="{5E906EBF-BA35-43F5-8F87-95D664AEBB08}"/>
              </a:ext>
            </a:extLst>
          </p:cNvPr>
          <p:cNvSpPr/>
          <p:nvPr/>
        </p:nvSpPr>
        <p:spPr>
          <a:xfrm>
            <a:off x="401324" y="1780805"/>
            <a:ext cx="6501010" cy="461665"/>
          </a:xfrm>
          <a:prstGeom prst="rect">
            <a:avLst/>
          </a:prstGeom>
        </p:spPr>
        <p:txBody>
          <a:bodyPr wrap="none">
            <a:spAutoFit/>
          </a:bodyPr>
          <a:lstStyle/>
          <a:p>
            <a:r>
              <a:rPr lang="en-GB" sz="2400" dirty="0"/>
              <a:t>Match the pictures with the names of the seasons:</a:t>
            </a:r>
          </a:p>
        </p:txBody>
      </p:sp>
      <p:pic>
        <p:nvPicPr>
          <p:cNvPr id="5" name="Picture 4">
            <a:extLst>
              <a:ext uri="{FF2B5EF4-FFF2-40B4-BE49-F238E27FC236}">
                <a16:creationId xmlns:a16="http://schemas.microsoft.com/office/drawing/2014/main" id="{525F0DD0-08DD-4704-A13E-88611A4C85EC}"/>
              </a:ext>
            </a:extLst>
          </p:cNvPr>
          <p:cNvPicPr>
            <a:picLocks noChangeAspect="1"/>
          </p:cNvPicPr>
          <p:nvPr/>
        </p:nvPicPr>
        <p:blipFill>
          <a:blip r:embed="rId3"/>
          <a:stretch>
            <a:fillRect/>
          </a:stretch>
        </p:blipFill>
        <p:spPr>
          <a:xfrm>
            <a:off x="568800" y="4051456"/>
            <a:ext cx="1940239" cy="1537784"/>
          </a:xfrm>
          <a:prstGeom prst="rect">
            <a:avLst/>
          </a:prstGeom>
        </p:spPr>
      </p:pic>
      <p:pic>
        <p:nvPicPr>
          <p:cNvPr id="6" name="Picture 5">
            <a:extLst>
              <a:ext uri="{FF2B5EF4-FFF2-40B4-BE49-F238E27FC236}">
                <a16:creationId xmlns:a16="http://schemas.microsoft.com/office/drawing/2014/main" id="{D9DAF43C-B5CB-4AB4-8B5F-E8F67A175838}"/>
              </a:ext>
            </a:extLst>
          </p:cNvPr>
          <p:cNvPicPr>
            <a:picLocks noChangeAspect="1"/>
          </p:cNvPicPr>
          <p:nvPr/>
        </p:nvPicPr>
        <p:blipFill>
          <a:blip r:embed="rId4"/>
          <a:stretch>
            <a:fillRect/>
          </a:stretch>
        </p:blipFill>
        <p:spPr>
          <a:xfrm>
            <a:off x="3087671" y="2351644"/>
            <a:ext cx="2025754" cy="1435174"/>
          </a:xfrm>
          <a:prstGeom prst="rect">
            <a:avLst/>
          </a:prstGeom>
        </p:spPr>
      </p:pic>
      <p:pic>
        <p:nvPicPr>
          <p:cNvPr id="7" name="Picture 6">
            <a:extLst>
              <a:ext uri="{FF2B5EF4-FFF2-40B4-BE49-F238E27FC236}">
                <a16:creationId xmlns:a16="http://schemas.microsoft.com/office/drawing/2014/main" id="{8D70546B-4BD6-4FB7-921A-9B8BF21FDA2D}"/>
              </a:ext>
            </a:extLst>
          </p:cNvPr>
          <p:cNvPicPr>
            <a:picLocks noChangeAspect="1"/>
          </p:cNvPicPr>
          <p:nvPr/>
        </p:nvPicPr>
        <p:blipFill>
          <a:blip r:embed="rId5"/>
          <a:stretch>
            <a:fillRect/>
          </a:stretch>
        </p:blipFill>
        <p:spPr>
          <a:xfrm>
            <a:off x="3087671" y="4051456"/>
            <a:ext cx="2025754" cy="1537784"/>
          </a:xfrm>
          <a:prstGeom prst="rect">
            <a:avLst/>
          </a:prstGeom>
        </p:spPr>
      </p:pic>
      <p:pic>
        <p:nvPicPr>
          <p:cNvPr id="8" name="Picture 7">
            <a:extLst>
              <a:ext uri="{FF2B5EF4-FFF2-40B4-BE49-F238E27FC236}">
                <a16:creationId xmlns:a16="http://schemas.microsoft.com/office/drawing/2014/main" id="{0BB9B0A6-E0D0-473D-91D8-31EFFFF72474}"/>
              </a:ext>
            </a:extLst>
          </p:cNvPr>
          <p:cNvPicPr>
            <a:picLocks noChangeAspect="1"/>
          </p:cNvPicPr>
          <p:nvPr/>
        </p:nvPicPr>
        <p:blipFill>
          <a:blip r:embed="rId6"/>
          <a:stretch>
            <a:fillRect/>
          </a:stretch>
        </p:blipFill>
        <p:spPr>
          <a:xfrm>
            <a:off x="559489" y="2351644"/>
            <a:ext cx="1949550" cy="1333569"/>
          </a:xfrm>
          <a:prstGeom prst="rect">
            <a:avLst/>
          </a:prstGeom>
        </p:spPr>
      </p:pic>
      <p:sp>
        <p:nvSpPr>
          <p:cNvPr id="9" name="TextBox 8">
            <a:extLst>
              <a:ext uri="{FF2B5EF4-FFF2-40B4-BE49-F238E27FC236}">
                <a16:creationId xmlns:a16="http://schemas.microsoft.com/office/drawing/2014/main" id="{31ABADE2-4B00-49F3-B7AF-6BA0A1181C37}"/>
              </a:ext>
            </a:extLst>
          </p:cNvPr>
          <p:cNvSpPr txBox="1"/>
          <p:nvPr/>
        </p:nvSpPr>
        <p:spPr>
          <a:xfrm>
            <a:off x="203556" y="2250919"/>
            <a:ext cx="395536" cy="400110"/>
          </a:xfrm>
          <a:prstGeom prst="rect">
            <a:avLst/>
          </a:prstGeom>
          <a:noFill/>
        </p:spPr>
        <p:txBody>
          <a:bodyPr wrap="square" rtlCol="0">
            <a:spAutoFit/>
          </a:bodyPr>
          <a:lstStyle/>
          <a:p>
            <a:r>
              <a:rPr lang="en-GB" sz="2000" dirty="0"/>
              <a:t>1.</a:t>
            </a:r>
          </a:p>
        </p:txBody>
      </p:sp>
      <p:sp>
        <p:nvSpPr>
          <p:cNvPr id="10" name="TextBox 9">
            <a:extLst>
              <a:ext uri="{FF2B5EF4-FFF2-40B4-BE49-F238E27FC236}">
                <a16:creationId xmlns:a16="http://schemas.microsoft.com/office/drawing/2014/main" id="{5A0E57F0-FFCE-4F67-9277-5000C0744C81}"/>
              </a:ext>
            </a:extLst>
          </p:cNvPr>
          <p:cNvSpPr txBox="1"/>
          <p:nvPr/>
        </p:nvSpPr>
        <p:spPr>
          <a:xfrm>
            <a:off x="2670164" y="2272973"/>
            <a:ext cx="395536" cy="400110"/>
          </a:xfrm>
          <a:prstGeom prst="rect">
            <a:avLst/>
          </a:prstGeom>
          <a:noFill/>
        </p:spPr>
        <p:txBody>
          <a:bodyPr wrap="square" rtlCol="0">
            <a:spAutoFit/>
          </a:bodyPr>
          <a:lstStyle/>
          <a:p>
            <a:r>
              <a:rPr lang="en-GB" sz="2000" dirty="0"/>
              <a:t>2.</a:t>
            </a:r>
          </a:p>
        </p:txBody>
      </p:sp>
      <p:sp>
        <p:nvSpPr>
          <p:cNvPr id="11" name="TextBox 10">
            <a:extLst>
              <a:ext uri="{FF2B5EF4-FFF2-40B4-BE49-F238E27FC236}">
                <a16:creationId xmlns:a16="http://schemas.microsoft.com/office/drawing/2014/main" id="{6FF9458D-9E86-4A10-9CCB-82DF4307214F}"/>
              </a:ext>
            </a:extLst>
          </p:cNvPr>
          <p:cNvSpPr txBox="1"/>
          <p:nvPr/>
        </p:nvSpPr>
        <p:spPr>
          <a:xfrm>
            <a:off x="163953" y="3851401"/>
            <a:ext cx="395536" cy="400110"/>
          </a:xfrm>
          <a:prstGeom prst="rect">
            <a:avLst/>
          </a:prstGeom>
          <a:noFill/>
        </p:spPr>
        <p:txBody>
          <a:bodyPr wrap="square" rtlCol="0">
            <a:spAutoFit/>
          </a:bodyPr>
          <a:lstStyle/>
          <a:p>
            <a:r>
              <a:rPr lang="en-GB" sz="2000" dirty="0"/>
              <a:t>3.</a:t>
            </a:r>
          </a:p>
        </p:txBody>
      </p:sp>
      <p:sp>
        <p:nvSpPr>
          <p:cNvPr id="12" name="TextBox 11">
            <a:extLst>
              <a:ext uri="{FF2B5EF4-FFF2-40B4-BE49-F238E27FC236}">
                <a16:creationId xmlns:a16="http://schemas.microsoft.com/office/drawing/2014/main" id="{366B3886-081B-40D1-B921-295A40837B20}"/>
              </a:ext>
            </a:extLst>
          </p:cNvPr>
          <p:cNvSpPr txBox="1"/>
          <p:nvPr/>
        </p:nvSpPr>
        <p:spPr>
          <a:xfrm>
            <a:off x="2700479" y="3922497"/>
            <a:ext cx="395536" cy="400110"/>
          </a:xfrm>
          <a:prstGeom prst="rect">
            <a:avLst/>
          </a:prstGeom>
          <a:noFill/>
        </p:spPr>
        <p:txBody>
          <a:bodyPr wrap="square" rtlCol="0">
            <a:spAutoFit/>
          </a:bodyPr>
          <a:lstStyle/>
          <a:p>
            <a:r>
              <a:rPr lang="en-GB" sz="2000" dirty="0"/>
              <a:t>4.</a:t>
            </a:r>
          </a:p>
        </p:txBody>
      </p:sp>
    </p:spTree>
    <p:extLst>
      <p:ext uri="{BB962C8B-B14F-4D97-AF65-F5344CB8AC3E}">
        <p14:creationId xmlns:p14="http://schemas.microsoft.com/office/powerpoint/2010/main" val="4061032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 </a:t>
            </a:r>
          </a:p>
        </p:txBody>
      </p:sp>
      <p:sp>
        <p:nvSpPr>
          <p:cNvPr id="3" name="Text Placeholder 2"/>
          <p:cNvSpPr>
            <a:spLocks noGrp="1"/>
          </p:cNvSpPr>
          <p:nvPr>
            <p:ph type="body" sz="quarter" idx="13"/>
          </p:nvPr>
        </p:nvSpPr>
        <p:spPr/>
        <p:txBody>
          <a:bodyPr/>
          <a:lstStyle/>
          <a:p>
            <a:r>
              <a:rPr lang="en-GB" sz="2400" dirty="0"/>
              <a:t>Round two: At the beach</a:t>
            </a:r>
          </a:p>
          <a:p>
            <a:r>
              <a:rPr lang="en-GB" sz="2400" dirty="0"/>
              <a:t>Sunglasses, water, bucket and spade, sun hat, suntan lotion</a:t>
            </a:r>
          </a:p>
          <a:p>
            <a:endParaRPr lang="en-GB" sz="2400" dirty="0"/>
          </a:p>
          <a:p>
            <a:r>
              <a:rPr lang="en-GB" sz="2400" dirty="0"/>
              <a:t>Round three: Animals </a:t>
            </a:r>
          </a:p>
          <a:p>
            <a:r>
              <a:rPr lang="en-GB" sz="2400" dirty="0"/>
              <a:t>1 &amp; F</a:t>
            </a:r>
          </a:p>
          <a:p>
            <a:r>
              <a:rPr lang="en-GB" sz="2400" dirty="0"/>
              <a:t>2 &amp; C</a:t>
            </a:r>
          </a:p>
          <a:p>
            <a:r>
              <a:rPr lang="en-GB" sz="2400" dirty="0"/>
              <a:t>3 &amp; D</a:t>
            </a:r>
          </a:p>
          <a:p>
            <a:r>
              <a:rPr lang="en-GB" sz="2400" dirty="0"/>
              <a:t>4 &amp; E</a:t>
            </a:r>
          </a:p>
          <a:p>
            <a:r>
              <a:rPr lang="en-GB" sz="2400" dirty="0"/>
              <a:t>5 &amp; A</a:t>
            </a:r>
          </a:p>
          <a:p>
            <a:r>
              <a:rPr lang="en-GB" sz="2400" dirty="0"/>
              <a:t>6 &amp; B</a:t>
            </a:r>
          </a:p>
          <a:p>
            <a:endParaRPr lang="en-GB" sz="2400" dirty="0"/>
          </a:p>
        </p:txBody>
      </p:sp>
    </p:spTree>
    <p:extLst>
      <p:ext uri="{BB962C8B-B14F-4D97-AF65-F5344CB8AC3E}">
        <p14:creationId xmlns:p14="http://schemas.microsoft.com/office/powerpoint/2010/main" val="406991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000" dirty="0"/>
              <a:t>Answers </a:t>
            </a:r>
          </a:p>
        </p:txBody>
      </p:sp>
      <p:sp>
        <p:nvSpPr>
          <p:cNvPr id="3" name="Text Placeholder 2"/>
          <p:cNvSpPr>
            <a:spLocks noGrp="1"/>
          </p:cNvSpPr>
          <p:nvPr>
            <p:ph type="body" sz="quarter" idx="13"/>
          </p:nvPr>
        </p:nvSpPr>
        <p:spPr>
          <a:xfrm>
            <a:off x="467544" y="1772816"/>
            <a:ext cx="6696000" cy="4355305"/>
          </a:xfrm>
        </p:spPr>
        <p:txBody>
          <a:bodyPr/>
          <a:lstStyle/>
          <a:p>
            <a:r>
              <a:rPr lang="en-GB" sz="2400" dirty="0"/>
              <a:t>Round four: Sounds </a:t>
            </a:r>
          </a:p>
          <a:p>
            <a:r>
              <a:rPr lang="en-GB" sz="2400" dirty="0"/>
              <a:t>1 &amp; C</a:t>
            </a:r>
          </a:p>
          <a:p>
            <a:r>
              <a:rPr lang="en-GB" sz="2400" dirty="0"/>
              <a:t>2 &amp; D</a:t>
            </a:r>
          </a:p>
          <a:p>
            <a:r>
              <a:rPr lang="en-GB" sz="2400" dirty="0"/>
              <a:t>3 &amp; E </a:t>
            </a:r>
          </a:p>
          <a:p>
            <a:r>
              <a:rPr lang="en-GB" sz="2400" dirty="0"/>
              <a:t>4 &amp; A</a:t>
            </a:r>
          </a:p>
          <a:p>
            <a:r>
              <a:rPr lang="en-GB" sz="2400" dirty="0"/>
              <a:t>5 &amp; F</a:t>
            </a:r>
          </a:p>
          <a:p>
            <a:r>
              <a:rPr lang="en-GB" sz="2400" dirty="0"/>
              <a:t>6 &amp; B</a:t>
            </a:r>
          </a:p>
          <a:p>
            <a:endParaRPr lang="en-GB" sz="2400" dirty="0"/>
          </a:p>
          <a:p>
            <a:r>
              <a:rPr lang="en-GB" sz="2400" dirty="0"/>
              <a:t>Round 5: Seasons </a:t>
            </a:r>
          </a:p>
          <a:p>
            <a:r>
              <a:rPr lang="en-GB" sz="2400" dirty="0"/>
              <a:t>1 &amp; D </a:t>
            </a:r>
          </a:p>
          <a:p>
            <a:r>
              <a:rPr lang="en-GB" sz="2400" dirty="0"/>
              <a:t>2 &amp; C</a:t>
            </a:r>
          </a:p>
          <a:p>
            <a:r>
              <a:rPr lang="en-GB" sz="2400" dirty="0"/>
              <a:t>3 &amp; B </a:t>
            </a:r>
          </a:p>
          <a:p>
            <a:r>
              <a:rPr lang="en-GB" sz="2400" dirty="0"/>
              <a:t>4 &amp; A </a:t>
            </a:r>
          </a:p>
        </p:txBody>
      </p:sp>
    </p:spTree>
    <p:extLst>
      <p:ext uri="{BB962C8B-B14F-4D97-AF65-F5344CB8AC3E}">
        <p14:creationId xmlns:p14="http://schemas.microsoft.com/office/powerpoint/2010/main" val="140479796"/>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Volunteering_Matters_v3">
  <a:themeElements>
    <a:clrScheme name="Volunteering_Matters_v1">
      <a:dk1>
        <a:sysClr val="windowText" lastClr="000000"/>
      </a:dk1>
      <a:lt1>
        <a:sysClr val="window" lastClr="FFFFFF"/>
      </a:lt1>
      <a:dk2>
        <a:srgbClr val="00B140"/>
      </a:dk2>
      <a:lt2>
        <a:srgbClr val="3C1053"/>
      </a:lt2>
      <a:accent1>
        <a:srgbClr val="80D8A0"/>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olunteering_Matters_v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AFAABD1BDFCC049A1A7FEE61AD02E88" ma:contentTypeVersion="7" ma:contentTypeDescription="Create a new document." ma:contentTypeScope="" ma:versionID="575b60ca997860a3fce33d952d5feb34">
  <xsd:schema xmlns:xsd="http://www.w3.org/2001/XMLSchema" xmlns:xs="http://www.w3.org/2001/XMLSchema" xmlns:p="http://schemas.microsoft.com/office/2006/metadata/properties" xmlns:ns2="c7f84024-fb95-4582-9ea0-928068d6437f" targetNamespace="http://schemas.microsoft.com/office/2006/metadata/properties" ma:root="true" ma:fieldsID="7058c2f9c4cc57f8f4868ed85ac5d220" ns2:_="">
    <xsd:import namespace="c7f84024-fb95-4582-9ea0-928068d6437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7f84024-fb95-4582-9ea0-928068d64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8F91AA-9239-4DED-BBD3-112DECA636B2}">
  <ds:schemaRef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purl.org/dc/terms/"/>
    <ds:schemaRef ds:uri="c7f84024-fb95-4582-9ea0-928068d6437f"/>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F44670F-624B-4ABE-AF93-771B7BAFC0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7f84024-fb95-4582-9ea0-928068d643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E07D774-A09D-4C43-9D81-5AA0655E79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4036</TotalTime>
  <Words>1014</Words>
  <Application>Microsoft Office PowerPoint</Application>
  <PresentationFormat>On-screen Show (4:3)</PresentationFormat>
  <Paragraphs>150</Paragraphs>
  <Slides>10</Slides>
  <Notes>9</Notes>
  <HiddenSlides>0</HiddenSlides>
  <MMClips>6</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10</vt:i4>
      </vt:variant>
    </vt:vector>
  </HeadingPairs>
  <TitlesOfParts>
    <vt:vector size="16" baseType="lpstr">
      <vt:lpstr>Arial</vt:lpstr>
      <vt:lpstr>Calibri</vt:lpstr>
      <vt:lpstr>Trebuchet MS</vt:lpstr>
      <vt:lpstr>Wingdings 3</vt:lpstr>
      <vt:lpstr>Facet</vt:lpstr>
      <vt:lpstr>Volunteering_Matters_v3</vt:lpstr>
      <vt:lpstr>QUIZ  Arranged by QBE</vt:lpstr>
      <vt:lpstr>QUIZ Rounds </vt:lpstr>
      <vt:lpstr>Round one : Treasure Hunt</vt:lpstr>
      <vt:lpstr>Round two : At the beach</vt:lpstr>
      <vt:lpstr>Round three : Animals</vt:lpstr>
      <vt:lpstr>Round four : Sounds</vt:lpstr>
      <vt:lpstr>Round five: Seasons </vt:lpstr>
      <vt:lpstr>Answers </vt:lpstr>
      <vt:lpstr>Answers </vt:lpstr>
      <vt:lpstr>Thank you for participating!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Befriending FAQs</dc:title>
  <dc:creator>anna.permawschlager</dc:creator>
  <cp:lastModifiedBy>Hannah Ibrahim</cp:lastModifiedBy>
  <cp:revision>669</cp:revision>
  <cp:lastPrinted>2019-04-16T13:22:13Z</cp:lastPrinted>
  <dcterms:created xsi:type="dcterms:W3CDTF">2017-01-19T10:12:48Z</dcterms:created>
  <dcterms:modified xsi:type="dcterms:W3CDTF">2020-11-05T07:16:30Z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0x010100AAFAABD1BDFCC049A1A7FEE61AD02E88</vt:lpwstr>
  </property>
</Properties>
</file>