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41" r:id="rId5"/>
  </p:sldMasterIdLst>
  <p:notesMasterIdLst>
    <p:notesMasterId r:id="rId15"/>
  </p:notesMasterIdLst>
  <p:handoutMasterIdLst>
    <p:handoutMasterId r:id="rId16"/>
  </p:handoutMasterIdLst>
  <p:sldIdLst>
    <p:sldId id="271" r:id="rId6"/>
    <p:sldId id="272" r:id="rId7"/>
    <p:sldId id="276" r:id="rId8"/>
    <p:sldId id="273" r:id="rId9"/>
    <p:sldId id="274" r:id="rId10"/>
    <p:sldId id="275" r:id="rId11"/>
    <p:sldId id="277" r:id="rId12"/>
    <p:sldId id="279" r:id="rId13"/>
    <p:sldId id="278" r:id="rId14"/>
  </p:sldIdLst>
  <p:sldSz cx="9144000" cy="6858000" type="screen4x3"/>
  <p:notesSz cx="6858000" cy="952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C1053"/>
    <a:srgbClr val="00B14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3792" autoAdjust="0"/>
  </p:normalViewPr>
  <p:slideViewPr>
    <p:cSldViewPr>
      <p:cViewPr varScale="1">
        <p:scale>
          <a:sx n="67" d="100"/>
          <a:sy n="67" d="100"/>
        </p:scale>
        <p:origin x="1248"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80" y="-78"/>
      </p:cViewPr>
      <p:guideLst>
        <p:guide orient="horz" pos="300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77904"/>
          </a:xfrm>
          <a:prstGeom prst="rect">
            <a:avLst/>
          </a:prstGeom>
        </p:spPr>
        <p:txBody>
          <a:bodyPr vert="horz" lIns="91440" tIns="45720" rIns="91440" bIns="45720" rtlCol="0"/>
          <a:lstStyle>
            <a:lvl1pPr algn="r">
              <a:defRPr sz="1200"/>
            </a:lvl1pPr>
          </a:lstStyle>
          <a:p>
            <a:fld id="{782271E8-6DD8-4E6E-9103-56E12F6E5D4E}" type="datetimeFigureOut">
              <a:rPr lang="en-GB" smtClean="0"/>
              <a:t>05/11/2020</a:t>
            </a:fld>
            <a:endParaRPr lang="en-GB" dirty="0"/>
          </a:p>
        </p:txBody>
      </p:sp>
      <p:sp>
        <p:nvSpPr>
          <p:cNvPr id="4" name="Footer Placeholder 3"/>
          <p:cNvSpPr>
            <a:spLocks noGrp="1"/>
          </p:cNvSpPr>
          <p:nvPr>
            <p:ph type="ftr" sz="quarter" idx="2"/>
          </p:nvPr>
        </p:nvSpPr>
        <p:spPr>
          <a:xfrm>
            <a:off x="0" y="9047097"/>
            <a:ext cx="2971800" cy="47790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047097"/>
            <a:ext cx="2971800" cy="477903"/>
          </a:xfrm>
          <a:prstGeom prst="rect">
            <a:avLst/>
          </a:prstGeom>
        </p:spPr>
        <p:txBody>
          <a:bodyPr vert="horz" lIns="91440" tIns="45720" rIns="91440" bIns="45720" rtlCol="0" anchor="b"/>
          <a:lstStyle>
            <a:lvl1pPr algn="r">
              <a:defRPr sz="1200"/>
            </a:lvl1pPr>
          </a:lstStyle>
          <a:p>
            <a:fld id="{1DD1D7EB-82C7-421E-A145-C68E70518E4B}" type="slidenum">
              <a:rPr lang="en-GB" smtClean="0"/>
              <a:t>‹#›</a:t>
            </a:fld>
            <a:endParaRPr lang="en-GB" dirty="0"/>
          </a:p>
        </p:txBody>
      </p:sp>
    </p:spTree>
    <p:extLst>
      <p:ext uri="{BB962C8B-B14F-4D97-AF65-F5344CB8AC3E}">
        <p14:creationId xmlns:p14="http://schemas.microsoft.com/office/powerpoint/2010/main" val="294183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6B8D86B5-86AA-478E-B816-9E6E98C73506}" type="datetimeFigureOut">
              <a:rPr lang="en-GB" smtClean="0"/>
              <a:t>05/11/2020</a:t>
            </a:fld>
            <a:endParaRPr lang="en-GB"/>
          </a:p>
        </p:txBody>
      </p:sp>
      <p:sp>
        <p:nvSpPr>
          <p:cNvPr id="4" name="Slide Image Placeholder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47163"/>
            <a:ext cx="2971800" cy="4762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047163"/>
            <a:ext cx="2971800" cy="476250"/>
          </a:xfrm>
          <a:prstGeom prst="rect">
            <a:avLst/>
          </a:prstGeom>
        </p:spPr>
        <p:txBody>
          <a:bodyPr vert="horz" lIns="91440" tIns="45720" rIns="91440" bIns="45720" rtlCol="0" anchor="b"/>
          <a:lstStyle>
            <a:lvl1pPr algn="r">
              <a:defRPr sz="1200"/>
            </a:lvl1pPr>
          </a:lstStyle>
          <a:p>
            <a:fld id="{0B0EDC1B-6671-4581-A162-56F3FC19A909}" type="slidenum">
              <a:rPr lang="en-GB" smtClean="0"/>
              <a:t>‹#›</a:t>
            </a:fld>
            <a:endParaRPr lang="en-GB"/>
          </a:p>
        </p:txBody>
      </p:sp>
    </p:spTree>
    <p:extLst>
      <p:ext uri="{BB962C8B-B14F-4D97-AF65-F5344CB8AC3E}">
        <p14:creationId xmlns:p14="http://schemas.microsoft.com/office/powerpoint/2010/main" val="327232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name for your</a:t>
            </a:r>
            <a:r>
              <a:rPr lang="en-GB" baseline="0" dirty="0"/>
              <a:t> quiz and list names of volunteers running this.</a:t>
            </a:r>
          </a:p>
          <a:p>
            <a:r>
              <a:rPr lang="en-GB" baseline="0" dirty="0"/>
              <a:t>‘Quiz masters’ should introduce themselves to everyone and complete a round of introductions from the quiz participants. </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1</a:t>
            </a:fld>
            <a:endParaRPr lang="en-GB"/>
          </a:p>
        </p:txBody>
      </p:sp>
    </p:spTree>
    <p:extLst>
      <p:ext uri="{BB962C8B-B14F-4D97-AF65-F5344CB8AC3E}">
        <p14:creationId xmlns:p14="http://schemas.microsoft.com/office/powerpoint/2010/main" val="214285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gives a clear layout</a:t>
            </a:r>
            <a:r>
              <a:rPr lang="en-GB" baseline="0" dirty="0"/>
              <a:t> for the quiz so participants are aware of what to expect.</a:t>
            </a:r>
          </a:p>
          <a:p>
            <a:r>
              <a:rPr lang="en-GB" baseline="0" dirty="0"/>
              <a:t>Please include the themes or what type of questions will be included in each round (e.g. geography, anagrams, numbers round </a:t>
            </a:r>
            <a:r>
              <a:rPr lang="en-GB" baseline="0" dirty="0" err="1"/>
              <a:t>etc</a:t>
            </a:r>
            <a:r>
              <a:rPr lang="en-GB" baseline="0" dirty="0"/>
              <a:t>)</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2</a:t>
            </a:fld>
            <a:endParaRPr lang="en-GB"/>
          </a:p>
        </p:txBody>
      </p:sp>
    </p:spTree>
    <p:extLst>
      <p:ext uri="{BB962C8B-B14F-4D97-AF65-F5344CB8AC3E}">
        <p14:creationId xmlns:p14="http://schemas.microsoft.com/office/powerpoint/2010/main" val="218314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insert photos for the first round of the quiz. It is best to choose a theme around this (e.g. animals, flags, famous musicians </a:t>
            </a:r>
            <a:r>
              <a:rPr lang="en-GB" baseline="0" dirty="0" err="1"/>
              <a:t>etc</a:t>
            </a:r>
            <a:r>
              <a:rPr lang="en-GB" baseline="0" dirty="0"/>
              <a:t>) </a:t>
            </a:r>
          </a:p>
          <a:p>
            <a:endParaRPr lang="en-GB" baseline="0" dirty="0"/>
          </a:p>
          <a:p>
            <a:r>
              <a:rPr lang="en-GB" baseline="0" dirty="0"/>
              <a:t>The first round should last around 5 minutes.</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3</a:t>
            </a:fld>
            <a:endParaRPr lang="en-GB"/>
          </a:p>
        </p:txBody>
      </p:sp>
    </p:spTree>
    <p:extLst>
      <p:ext uri="{BB962C8B-B14F-4D97-AF65-F5344CB8AC3E}">
        <p14:creationId xmlns:p14="http://schemas.microsoft.com/office/powerpoint/2010/main" val="163728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please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4</a:t>
            </a:fld>
            <a:endParaRPr lang="en-GB"/>
          </a:p>
        </p:txBody>
      </p:sp>
    </p:spTree>
    <p:extLst>
      <p:ext uri="{BB962C8B-B14F-4D97-AF65-F5344CB8AC3E}">
        <p14:creationId xmlns:p14="http://schemas.microsoft.com/office/powerpoint/2010/main" val="319415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5</a:t>
            </a:fld>
            <a:endParaRPr lang="en-GB"/>
          </a:p>
        </p:txBody>
      </p:sp>
    </p:spTree>
    <p:extLst>
      <p:ext uri="{BB962C8B-B14F-4D97-AF65-F5344CB8AC3E}">
        <p14:creationId xmlns:p14="http://schemas.microsoft.com/office/powerpoint/2010/main" val="176678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6</a:t>
            </a:fld>
            <a:endParaRPr lang="en-GB"/>
          </a:p>
        </p:txBody>
      </p:sp>
    </p:spTree>
    <p:extLst>
      <p:ext uri="{BB962C8B-B14F-4D97-AF65-F5344CB8AC3E}">
        <p14:creationId xmlns:p14="http://schemas.microsoft.com/office/powerpoint/2010/main" val="304796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7</a:t>
            </a:fld>
            <a:endParaRPr lang="en-GB"/>
          </a:p>
        </p:txBody>
      </p:sp>
    </p:spTree>
    <p:extLst>
      <p:ext uri="{BB962C8B-B14F-4D97-AF65-F5344CB8AC3E}">
        <p14:creationId xmlns:p14="http://schemas.microsoft.com/office/powerpoint/2010/main" val="376487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04679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8554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760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8150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06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08153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55746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20308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788604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M_Introduction_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13062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8800" y="597695"/>
            <a:ext cx="4993200" cy="900000"/>
          </a:xfrm>
        </p:spPr>
        <p:txBody>
          <a:bodyPr/>
          <a:lstStyle>
            <a:lvl1pPr algn="l" defTabSz="914400" rtl="0" eaLnBrk="1" latinLnBrk="0" hangingPunct="1">
              <a:lnSpc>
                <a:spcPct val="83000"/>
              </a:lnSpc>
              <a:spcBef>
                <a:spcPct val="0"/>
              </a:spcBef>
              <a:buNone/>
              <a:defRPr lang="en-GB" sz="3200" b="1" kern="1200" dirty="0">
                <a:solidFill>
                  <a:schemeClr val="bg1"/>
                </a:solidFill>
                <a:latin typeface="+mj-lt"/>
                <a:ea typeface="+mj-ea"/>
                <a:cs typeface="+mj-cs"/>
              </a:defRPr>
            </a:lvl1pPr>
          </a:lstStyle>
          <a:p>
            <a:r>
              <a:rPr lang="en-US"/>
              <a:t>Click to edit Master title style</a:t>
            </a:r>
            <a:endParaRPr lang="en-GB" dirty="0"/>
          </a:p>
        </p:txBody>
      </p:sp>
      <p:sp>
        <p:nvSpPr>
          <p:cNvPr id="3" name="Subtitle 2"/>
          <p:cNvSpPr>
            <a:spLocks noGrp="1"/>
          </p:cNvSpPr>
          <p:nvPr>
            <p:ph type="subTitle" idx="1"/>
          </p:nvPr>
        </p:nvSpPr>
        <p:spPr>
          <a:xfrm>
            <a:off x="569913" y="1904322"/>
            <a:ext cx="6702425"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89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13151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254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M_Title and Content (No Chevron)">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lvl1pPr>
              <a:defRPr>
                <a:solidFill>
                  <a:schemeClr val="bg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02249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8997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552"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756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174875"/>
            <a:ext cx="39578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959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7880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75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3412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273050"/>
            <a:ext cx="29259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02939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9552" y="1435100"/>
            <a:ext cx="2925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3781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792"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8267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826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3060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57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544052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975048"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539552" y="274638"/>
            <a:ext cx="593744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32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9332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23118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45723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43204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6164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6507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520401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132" y="500067"/>
            <a:ext cx="5610266" cy="1095383"/>
          </a:xfrm>
          <a:prstGeom prst="rect">
            <a:avLst/>
          </a:prstGeom>
        </p:spPr>
      </p:pic>
      <p:sp>
        <p:nvSpPr>
          <p:cNvPr id="2" name="Title Placeholder 1"/>
          <p:cNvSpPr>
            <a:spLocks noGrp="1"/>
          </p:cNvSpPr>
          <p:nvPr>
            <p:ph type="title"/>
          </p:nvPr>
        </p:nvSpPr>
        <p:spPr>
          <a:xfrm>
            <a:off x="568800" y="597600"/>
            <a:ext cx="4993800" cy="900000"/>
          </a:xfrm>
          <a:prstGeom prst="rect">
            <a:avLst/>
          </a:prstGeom>
        </p:spPr>
        <p:txBody>
          <a:bodyPr vert="horz" lIns="0" tIns="0" rIns="0" bIns="0" rtlCol="0" anchor="ctr"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72400" y="1908000"/>
            <a:ext cx="6696000" cy="34308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2727" y="6356350"/>
            <a:ext cx="2133600" cy="198000"/>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pPr defTabSz="914400"/>
            <a:fld id="{E551C91B-C65A-4A5C-BBA8-29DE9733A937}" type="datetimeFigureOut">
              <a:rPr lang="en-GB" smtClean="0">
                <a:solidFill>
                  <a:prstClr val="black">
                    <a:tint val="75000"/>
                  </a:prstClr>
                </a:solidFill>
                <a:cs typeface="Arial" charset="0"/>
              </a:rPr>
              <a:pPr defTabSz="914400"/>
              <a:t>05/11/2020</a:t>
            </a:fld>
            <a:endParaRPr lang="en-GB"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198000"/>
          </a:xfrm>
          <a:prstGeom prst="rect">
            <a:avLst/>
          </a:prstGeom>
        </p:spPr>
        <p:txBody>
          <a:bodyPr vert="horz" lIns="0" tIns="0" rIns="0" bIns="0" rtlCol="0" anchor="t" anchorCtr="0">
            <a:noAutofit/>
          </a:bodyPr>
          <a:lstStyle>
            <a:lvl1pPr algn="ctr">
              <a:defRPr sz="1200">
                <a:solidFill>
                  <a:schemeClr val="tx1">
                    <a:tint val="75000"/>
                  </a:schemeClr>
                </a:solidFill>
              </a:defRPr>
            </a:lvl1pPr>
          </a:lstStyle>
          <a:p>
            <a:pPr defTabSz="914400"/>
            <a:endParaRPr lang="en-GB"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470848" y="6356350"/>
            <a:ext cx="2133600" cy="198000"/>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pPr defTabSz="914400"/>
            <a:fld id="{9D09DB64-F804-46D7-B97F-CE00FAC863BB}" type="slidenum">
              <a:rPr lang="en-GB" smtClean="0">
                <a:solidFill>
                  <a:prstClr val="black">
                    <a:tint val="75000"/>
                  </a:prstClr>
                </a:solidFill>
                <a:cs typeface="Arial" charset="0"/>
              </a:rPr>
              <a:pPr defTabSz="914400"/>
              <a:t>‹#›</a:t>
            </a:fld>
            <a:endParaRPr lang="en-GB" dirty="0">
              <a:solidFill>
                <a:prstClr val="black">
                  <a:tint val="75000"/>
                </a:prstClr>
              </a:solidFill>
              <a:cs typeface="Arial" charset="0"/>
            </a:endParaRPr>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10736956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83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17"/>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17"/>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7.jpeg"/><Relationship Id="rId3" Type="http://schemas.openxmlformats.org/officeDocument/2006/relationships/video" Target="https://www.youtube.com/embed/4Wd_eVdwVU8?feature=oembed" TargetMode="External"/><Relationship Id="rId7" Type="http://schemas.openxmlformats.org/officeDocument/2006/relationships/slideLayout" Target="../slideLayouts/slideLayout20.xml"/><Relationship Id="rId12" Type="http://schemas.openxmlformats.org/officeDocument/2006/relationships/image" Target="../media/image16.jpeg"/><Relationship Id="rId2" Type="http://schemas.openxmlformats.org/officeDocument/2006/relationships/video" Target="https://www.youtube.com/embed/ML6QPGbfMS4?feature=oembed" TargetMode="External"/><Relationship Id="rId1" Type="http://schemas.openxmlformats.org/officeDocument/2006/relationships/video" Target="https://www.youtube.com/embed/hubCDqXiT2M?feature=oembed" TargetMode="External"/><Relationship Id="rId6" Type="http://schemas.openxmlformats.org/officeDocument/2006/relationships/video" Target="https://www.youtube.com/embed/QIhwzsk5bww?feature=oembed" TargetMode="External"/><Relationship Id="rId11" Type="http://schemas.openxmlformats.org/officeDocument/2006/relationships/image" Target="../media/image15.jpeg"/><Relationship Id="rId5" Type="http://schemas.openxmlformats.org/officeDocument/2006/relationships/video" Target="https://www.youtube.com/embed/FAglo3Ohpes?feature=oembed" TargetMode="External"/><Relationship Id="rId10" Type="http://schemas.openxmlformats.org/officeDocument/2006/relationships/image" Target="../media/image14.jpeg"/><Relationship Id="rId4" Type="http://schemas.openxmlformats.org/officeDocument/2006/relationships/video" Target="https://www.youtube.com/embed/0GSrbaMkn1k?feature=oembed" TargetMode="External"/><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video" Target="https://www.youtube.com/embed/9CUbY6wiFdc?feature=oembed" TargetMode="External"/><Relationship Id="rId7" Type="http://schemas.openxmlformats.org/officeDocument/2006/relationships/image" Target="../media/image20.jpeg"/><Relationship Id="rId2" Type="http://schemas.openxmlformats.org/officeDocument/2006/relationships/video" Target="https://www.youtube.com/embed/cdZh4SNJ8PI?feature=oembed" TargetMode="External"/><Relationship Id="rId1" Type="http://schemas.openxmlformats.org/officeDocument/2006/relationships/video" Target="https://www.youtube.com/embed/Gyu82WG_edM?feature=oembed" TargetMode="External"/><Relationship Id="rId6" Type="http://schemas.openxmlformats.org/officeDocument/2006/relationships/image" Target="../media/image19.jpeg"/><Relationship Id="rId5" Type="http://schemas.openxmlformats.org/officeDocument/2006/relationships/notesSlide" Target="../notesSlides/notesSlide5.xml"/><Relationship Id="rId4"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78734"/>
            <a:ext cx="5184576" cy="1967576"/>
          </a:xfrm>
        </p:spPr>
        <p:txBody>
          <a:bodyPr>
            <a:normAutofit/>
          </a:bodyPr>
          <a:lstStyle/>
          <a:p>
            <a:r>
              <a:rPr lang="en-GB" sz="3600">
                <a:latin typeface="Calibri"/>
                <a:cs typeface="Calibri"/>
              </a:rPr>
              <a:t>Play Time!</a:t>
            </a:r>
            <a:br>
              <a:rPr lang="en-GB" sz="3600" dirty="0">
                <a:latin typeface="Calibri"/>
                <a:cs typeface="Calibri"/>
              </a:rPr>
            </a:br>
            <a:br>
              <a:rPr lang="en-GB" sz="3600" dirty="0">
                <a:latin typeface="Calibri"/>
                <a:cs typeface="Calibri"/>
              </a:rPr>
            </a:br>
            <a:r>
              <a:rPr lang="en-GB" sz="3600" dirty="0">
                <a:latin typeface="Calibri"/>
                <a:cs typeface="Calibri"/>
              </a:rPr>
              <a:t>Arranged by QBE</a:t>
            </a:r>
          </a:p>
        </p:txBody>
      </p:sp>
    </p:spTree>
    <p:extLst>
      <p:ext uri="{BB962C8B-B14F-4D97-AF65-F5344CB8AC3E}">
        <p14:creationId xmlns:p14="http://schemas.microsoft.com/office/powerpoint/2010/main" val="261388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QUIZ Rounds </a:t>
            </a:r>
          </a:p>
        </p:txBody>
      </p:sp>
      <p:sp>
        <p:nvSpPr>
          <p:cNvPr id="3" name="Content Placeholder 2"/>
          <p:cNvSpPr>
            <a:spLocks noGrp="1"/>
          </p:cNvSpPr>
          <p:nvPr>
            <p:ph type="body" sz="quarter" idx="13"/>
          </p:nvPr>
        </p:nvSpPr>
        <p:spPr>
          <a:xfrm>
            <a:off x="469888" y="2060848"/>
            <a:ext cx="7430434" cy="3960440"/>
          </a:xfrm>
        </p:spPr>
        <p:txBody>
          <a:bodyPr/>
          <a:lstStyle/>
          <a:p>
            <a:pPr algn="just"/>
            <a:r>
              <a:rPr lang="en-GB" sz="2800" b="1" dirty="0">
                <a:latin typeface="+mn-lt"/>
              </a:rPr>
              <a:t>Round one: Pairs</a:t>
            </a:r>
          </a:p>
          <a:p>
            <a:pPr algn="just"/>
            <a:endParaRPr lang="en-GB" sz="2800" b="1" dirty="0">
              <a:latin typeface="+mn-lt"/>
            </a:endParaRPr>
          </a:p>
          <a:p>
            <a:pPr algn="just"/>
            <a:r>
              <a:rPr lang="en-GB" sz="2800" b="1" dirty="0">
                <a:latin typeface="+mn-lt"/>
              </a:rPr>
              <a:t>Round two: Sounds</a:t>
            </a:r>
          </a:p>
          <a:p>
            <a:pPr algn="just"/>
            <a:endParaRPr lang="en-GB" sz="2800" b="1" dirty="0">
              <a:latin typeface="+mn-lt"/>
            </a:endParaRPr>
          </a:p>
          <a:p>
            <a:pPr algn="just"/>
            <a:r>
              <a:rPr lang="en-GB" sz="2800" b="1" dirty="0">
                <a:latin typeface="+mn-lt"/>
              </a:rPr>
              <a:t>Round three: Copy me </a:t>
            </a:r>
          </a:p>
          <a:p>
            <a:pPr algn="just"/>
            <a:endParaRPr lang="en-GB" sz="2800" b="1" dirty="0">
              <a:latin typeface="+mn-lt"/>
            </a:endParaRPr>
          </a:p>
          <a:p>
            <a:pPr algn="just"/>
            <a:r>
              <a:rPr lang="en-GB" sz="2800" b="1" dirty="0">
                <a:latin typeface="+mn-lt"/>
              </a:rPr>
              <a:t>Round four: My senses</a:t>
            </a:r>
          </a:p>
          <a:p>
            <a:pPr algn="just"/>
            <a:endParaRPr lang="en-GB" sz="2800" b="1" dirty="0">
              <a:latin typeface="+mn-lt"/>
            </a:endParaRPr>
          </a:p>
          <a:p>
            <a:pPr algn="just"/>
            <a:r>
              <a:rPr lang="en-GB" sz="2800" b="1" dirty="0">
                <a:latin typeface="+mn-lt"/>
              </a:rPr>
              <a:t>Round five: Opposites</a:t>
            </a:r>
          </a:p>
        </p:txBody>
      </p:sp>
    </p:spTree>
    <p:extLst>
      <p:ext uri="{BB962C8B-B14F-4D97-AF65-F5344CB8AC3E}">
        <p14:creationId xmlns:p14="http://schemas.microsoft.com/office/powerpoint/2010/main" val="39486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Round one : Pairs</a:t>
            </a:r>
          </a:p>
        </p:txBody>
      </p:sp>
      <p:sp>
        <p:nvSpPr>
          <p:cNvPr id="4" name="TextBox 3"/>
          <p:cNvSpPr txBox="1"/>
          <p:nvPr/>
        </p:nvSpPr>
        <p:spPr>
          <a:xfrm>
            <a:off x="77842" y="2292656"/>
            <a:ext cx="395536" cy="400110"/>
          </a:xfrm>
          <a:prstGeom prst="rect">
            <a:avLst/>
          </a:prstGeom>
          <a:noFill/>
        </p:spPr>
        <p:txBody>
          <a:bodyPr wrap="square" rtlCol="0">
            <a:spAutoFit/>
          </a:bodyPr>
          <a:lstStyle/>
          <a:p>
            <a:r>
              <a:rPr lang="en-GB" sz="2000" b="1" dirty="0"/>
              <a:t>1.</a:t>
            </a:r>
          </a:p>
        </p:txBody>
      </p:sp>
      <p:sp>
        <p:nvSpPr>
          <p:cNvPr id="20" name="TextBox 19"/>
          <p:cNvSpPr txBox="1"/>
          <p:nvPr/>
        </p:nvSpPr>
        <p:spPr>
          <a:xfrm>
            <a:off x="3248818" y="2363476"/>
            <a:ext cx="395536" cy="400110"/>
          </a:xfrm>
          <a:prstGeom prst="rect">
            <a:avLst/>
          </a:prstGeom>
          <a:noFill/>
        </p:spPr>
        <p:txBody>
          <a:bodyPr wrap="square" rtlCol="0">
            <a:spAutoFit/>
          </a:bodyPr>
          <a:lstStyle/>
          <a:p>
            <a:r>
              <a:rPr lang="en-GB" sz="2000" b="1" dirty="0"/>
              <a:t>2.</a:t>
            </a:r>
          </a:p>
        </p:txBody>
      </p:sp>
      <p:sp>
        <p:nvSpPr>
          <p:cNvPr id="21" name="TextBox 20"/>
          <p:cNvSpPr txBox="1"/>
          <p:nvPr/>
        </p:nvSpPr>
        <p:spPr>
          <a:xfrm>
            <a:off x="6371653" y="2308682"/>
            <a:ext cx="395536" cy="400110"/>
          </a:xfrm>
          <a:prstGeom prst="rect">
            <a:avLst/>
          </a:prstGeom>
          <a:noFill/>
        </p:spPr>
        <p:txBody>
          <a:bodyPr wrap="square" rtlCol="0">
            <a:spAutoFit/>
          </a:bodyPr>
          <a:lstStyle/>
          <a:p>
            <a:r>
              <a:rPr lang="en-GB" sz="2000" b="1" dirty="0"/>
              <a:t>3.</a:t>
            </a:r>
          </a:p>
        </p:txBody>
      </p:sp>
      <p:sp>
        <p:nvSpPr>
          <p:cNvPr id="22" name="TextBox 21"/>
          <p:cNvSpPr txBox="1"/>
          <p:nvPr/>
        </p:nvSpPr>
        <p:spPr>
          <a:xfrm>
            <a:off x="66749" y="4453081"/>
            <a:ext cx="395536" cy="400110"/>
          </a:xfrm>
          <a:prstGeom prst="rect">
            <a:avLst/>
          </a:prstGeom>
          <a:noFill/>
        </p:spPr>
        <p:txBody>
          <a:bodyPr wrap="square" rtlCol="0">
            <a:spAutoFit/>
          </a:bodyPr>
          <a:lstStyle/>
          <a:p>
            <a:r>
              <a:rPr lang="en-GB" sz="2000" b="1" dirty="0"/>
              <a:t>4.</a:t>
            </a:r>
          </a:p>
        </p:txBody>
      </p:sp>
      <p:sp>
        <p:nvSpPr>
          <p:cNvPr id="23" name="TextBox 22"/>
          <p:cNvSpPr txBox="1"/>
          <p:nvPr/>
        </p:nvSpPr>
        <p:spPr>
          <a:xfrm>
            <a:off x="3218812" y="4429588"/>
            <a:ext cx="395536" cy="400110"/>
          </a:xfrm>
          <a:prstGeom prst="rect">
            <a:avLst/>
          </a:prstGeom>
          <a:noFill/>
        </p:spPr>
        <p:txBody>
          <a:bodyPr wrap="square" rtlCol="0">
            <a:spAutoFit/>
          </a:bodyPr>
          <a:lstStyle/>
          <a:p>
            <a:r>
              <a:rPr lang="en-GB" sz="2000" b="1" dirty="0"/>
              <a:t>5.</a:t>
            </a:r>
          </a:p>
        </p:txBody>
      </p:sp>
      <p:pic>
        <p:nvPicPr>
          <p:cNvPr id="5" name="Picture 4">
            <a:extLst>
              <a:ext uri="{FF2B5EF4-FFF2-40B4-BE49-F238E27FC236}">
                <a16:creationId xmlns:a16="http://schemas.microsoft.com/office/drawing/2014/main" id="{5C36D91E-0EC9-435B-A176-75DB7E830DF9}"/>
              </a:ext>
            </a:extLst>
          </p:cNvPr>
          <p:cNvPicPr>
            <a:picLocks noChangeAspect="1"/>
          </p:cNvPicPr>
          <p:nvPr/>
        </p:nvPicPr>
        <p:blipFill>
          <a:blip r:embed="rId3"/>
          <a:stretch>
            <a:fillRect/>
          </a:stretch>
        </p:blipFill>
        <p:spPr>
          <a:xfrm>
            <a:off x="3870617" y="2578308"/>
            <a:ext cx="1563840" cy="1296145"/>
          </a:xfrm>
          <a:prstGeom prst="rect">
            <a:avLst/>
          </a:prstGeom>
        </p:spPr>
      </p:pic>
      <p:sp>
        <p:nvSpPr>
          <p:cNvPr id="18" name="Flowchart: Process 17">
            <a:extLst>
              <a:ext uri="{FF2B5EF4-FFF2-40B4-BE49-F238E27FC236}">
                <a16:creationId xmlns:a16="http://schemas.microsoft.com/office/drawing/2014/main" id="{74638AB3-7701-4E65-B695-A1EF8F703EC7}"/>
              </a:ext>
            </a:extLst>
          </p:cNvPr>
          <p:cNvSpPr/>
          <p:nvPr/>
        </p:nvSpPr>
        <p:spPr>
          <a:xfrm>
            <a:off x="3813626" y="2508737"/>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Process 18">
            <a:extLst>
              <a:ext uri="{FF2B5EF4-FFF2-40B4-BE49-F238E27FC236}">
                <a16:creationId xmlns:a16="http://schemas.microsoft.com/office/drawing/2014/main" id="{BCD89D9B-FF3D-4D6C-82E5-B4D53176C493}"/>
              </a:ext>
            </a:extLst>
          </p:cNvPr>
          <p:cNvSpPr/>
          <p:nvPr/>
        </p:nvSpPr>
        <p:spPr>
          <a:xfrm>
            <a:off x="6925848" y="2592998"/>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Process 23">
            <a:extLst>
              <a:ext uri="{FF2B5EF4-FFF2-40B4-BE49-F238E27FC236}">
                <a16:creationId xmlns:a16="http://schemas.microsoft.com/office/drawing/2014/main" id="{AA6BA6CF-6B79-4A77-86FC-588B267563B1}"/>
              </a:ext>
            </a:extLst>
          </p:cNvPr>
          <p:cNvSpPr/>
          <p:nvPr/>
        </p:nvSpPr>
        <p:spPr>
          <a:xfrm>
            <a:off x="680199" y="4653136"/>
            <a:ext cx="1839177"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Process 24">
            <a:extLst>
              <a:ext uri="{FF2B5EF4-FFF2-40B4-BE49-F238E27FC236}">
                <a16:creationId xmlns:a16="http://schemas.microsoft.com/office/drawing/2014/main" id="{5323A062-8A76-4E77-8450-872AC053F1B6}"/>
              </a:ext>
            </a:extLst>
          </p:cNvPr>
          <p:cNvSpPr/>
          <p:nvPr/>
        </p:nvSpPr>
        <p:spPr>
          <a:xfrm>
            <a:off x="3768763" y="4653136"/>
            <a:ext cx="1793837"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Process 25">
            <a:extLst>
              <a:ext uri="{FF2B5EF4-FFF2-40B4-BE49-F238E27FC236}">
                <a16:creationId xmlns:a16="http://schemas.microsoft.com/office/drawing/2014/main" id="{81A442D4-FC7D-4B58-BF05-AFE1A4570787}"/>
              </a:ext>
            </a:extLst>
          </p:cNvPr>
          <p:cNvSpPr/>
          <p:nvPr/>
        </p:nvSpPr>
        <p:spPr>
          <a:xfrm>
            <a:off x="6953523" y="4653136"/>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9F1C9E86-41A2-4743-BD3F-008AE15C3D6D}"/>
              </a:ext>
            </a:extLst>
          </p:cNvPr>
          <p:cNvSpPr txBox="1"/>
          <p:nvPr/>
        </p:nvSpPr>
        <p:spPr>
          <a:xfrm>
            <a:off x="6414987" y="4486697"/>
            <a:ext cx="395536" cy="400110"/>
          </a:xfrm>
          <a:prstGeom prst="rect">
            <a:avLst/>
          </a:prstGeom>
          <a:noFill/>
        </p:spPr>
        <p:txBody>
          <a:bodyPr wrap="square" rtlCol="0">
            <a:spAutoFit/>
          </a:bodyPr>
          <a:lstStyle/>
          <a:p>
            <a:r>
              <a:rPr lang="en-GB" sz="2000" b="1" dirty="0"/>
              <a:t>6. </a:t>
            </a:r>
          </a:p>
        </p:txBody>
      </p:sp>
      <p:pic>
        <p:nvPicPr>
          <p:cNvPr id="6" name="Picture 5">
            <a:extLst>
              <a:ext uri="{FF2B5EF4-FFF2-40B4-BE49-F238E27FC236}">
                <a16:creationId xmlns:a16="http://schemas.microsoft.com/office/drawing/2014/main" id="{95F11693-BDD6-47A4-B990-B7BDA8D78A03}"/>
              </a:ext>
            </a:extLst>
          </p:cNvPr>
          <p:cNvPicPr>
            <a:picLocks noChangeAspect="1"/>
          </p:cNvPicPr>
          <p:nvPr/>
        </p:nvPicPr>
        <p:blipFill>
          <a:blip r:embed="rId4"/>
          <a:stretch>
            <a:fillRect/>
          </a:stretch>
        </p:blipFill>
        <p:spPr>
          <a:xfrm>
            <a:off x="3857535" y="4719903"/>
            <a:ext cx="1550650" cy="1306626"/>
          </a:xfrm>
          <a:prstGeom prst="rect">
            <a:avLst/>
          </a:prstGeom>
        </p:spPr>
      </p:pic>
      <p:pic>
        <p:nvPicPr>
          <p:cNvPr id="8" name="Picture 7">
            <a:extLst>
              <a:ext uri="{FF2B5EF4-FFF2-40B4-BE49-F238E27FC236}">
                <a16:creationId xmlns:a16="http://schemas.microsoft.com/office/drawing/2014/main" id="{6C1CC69A-63B0-4672-9BAD-EE42C7A0538D}"/>
              </a:ext>
            </a:extLst>
          </p:cNvPr>
          <p:cNvPicPr>
            <a:picLocks noChangeAspect="1"/>
          </p:cNvPicPr>
          <p:nvPr/>
        </p:nvPicPr>
        <p:blipFill>
          <a:blip r:embed="rId5"/>
          <a:stretch>
            <a:fillRect/>
          </a:stretch>
        </p:blipFill>
        <p:spPr>
          <a:xfrm>
            <a:off x="825466" y="4773439"/>
            <a:ext cx="1601163" cy="1196832"/>
          </a:xfrm>
          <a:prstGeom prst="rect">
            <a:avLst/>
          </a:prstGeom>
        </p:spPr>
      </p:pic>
      <p:pic>
        <p:nvPicPr>
          <p:cNvPr id="9" name="Picture 8">
            <a:extLst>
              <a:ext uri="{FF2B5EF4-FFF2-40B4-BE49-F238E27FC236}">
                <a16:creationId xmlns:a16="http://schemas.microsoft.com/office/drawing/2014/main" id="{387B7F61-671A-4A88-8B35-1C91125DA105}"/>
              </a:ext>
            </a:extLst>
          </p:cNvPr>
          <p:cNvPicPr>
            <a:picLocks noChangeAspect="1"/>
          </p:cNvPicPr>
          <p:nvPr/>
        </p:nvPicPr>
        <p:blipFill>
          <a:blip r:embed="rId6"/>
          <a:stretch>
            <a:fillRect/>
          </a:stretch>
        </p:blipFill>
        <p:spPr>
          <a:xfrm>
            <a:off x="7020810" y="4941168"/>
            <a:ext cx="1538269" cy="864095"/>
          </a:xfrm>
          <a:prstGeom prst="rect">
            <a:avLst/>
          </a:prstGeom>
        </p:spPr>
      </p:pic>
      <p:pic>
        <p:nvPicPr>
          <p:cNvPr id="10" name="Picture 9">
            <a:extLst>
              <a:ext uri="{FF2B5EF4-FFF2-40B4-BE49-F238E27FC236}">
                <a16:creationId xmlns:a16="http://schemas.microsoft.com/office/drawing/2014/main" id="{1322DB6B-60B5-455F-80AE-4D873834542C}"/>
              </a:ext>
            </a:extLst>
          </p:cNvPr>
          <p:cNvPicPr>
            <a:picLocks noChangeAspect="1"/>
          </p:cNvPicPr>
          <p:nvPr/>
        </p:nvPicPr>
        <p:blipFill>
          <a:blip r:embed="rId7"/>
          <a:stretch>
            <a:fillRect/>
          </a:stretch>
        </p:blipFill>
        <p:spPr>
          <a:xfrm>
            <a:off x="777166" y="2522225"/>
            <a:ext cx="1501522" cy="1244785"/>
          </a:xfrm>
          <a:prstGeom prst="rect">
            <a:avLst/>
          </a:prstGeom>
        </p:spPr>
      </p:pic>
      <p:sp>
        <p:nvSpPr>
          <p:cNvPr id="29" name="Flowchart: Process 28">
            <a:extLst>
              <a:ext uri="{FF2B5EF4-FFF2-40B4-BE49-F238E27FC236}">
                <a16:creationId xmlns:a16="http://schemas.microsoft.com/office/drawing/2014/main" id="{2473838D-CE39-437A-8F97-D06DCD93BF7C}"/>
              </a:ext>
            </a:extLst>
          </p:cNvPr>
          <p:cNvSpPr/>
          <p:nvPr/>
        </p:nvSpPr>
        <p:spPr>
          <a:xfrm>
            <a:off x="659416" y="2448857"/>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61D91074-CBFD-4B4C-8E46-307DAEB00E36}"/>
              </a:ext>
            </a:extLst>
          </p:cNvPr>
          <p:cNvPicPr>
            <a:picLocks noChangeAspect="1"/>
          </p:cNvPicPr>
          <p:nvPr/>
        </p:nvPicPr>
        <p:blipFill>
          <a:blip r:embed="rId3"/>
          <a:stretch>
            <a:fillRect/>
          </a:stretch>
        </p:blipFill>
        <p:spPr>
          <a:xfrm>
            <a:off x="3835521" y="2576948"/>
            <a:ext cx="1563840" cy="1296145"/>
          </a:xfrm>
          <a:prstGeom prst="rect">
            <a:avLst/>
          </a:prstGeom>
        </p:spPr>
      </p:pic>
      <p:pic>
        <p:nvPicPr>
          <p:cNvPr id="31" name="Picture 30">
            <a:extLst>
              <a:ext uri="{FF2B5EF4-FFF2-40B4-BE49-F238E27FC236}">
                <a16:creationId xmlns:a16="http://schemas.microsoft.com/office/drawing/2014/main" id="{CC92F843-C3D1-4462-8E13-6F6B8B110E8E}"/>
              </a:ext>
            </a:extLst>
          </p:cNvPr>
          <p:cNvPicPr>
            <a:picLocks noChangeAspect="1"/>
          </p:cNvPicPr>
          <p:nvPr/>
        </p:nvPicPr>
        <p:blipFill>
          <a:blip r:embed="rId8"/>
          <a:stretch>
            <a:fillRect/>
          </a:stretch>
        </p:blipFill>
        <p:spPr>
          <a:xfrm>
            <a:off x="7013388" y="2697702"/>
            <a:ext cx="1482920" cy="1182357"/>
          </a:xfrm>
          <a:prstGeom prst="rect">
            <a:avLst/>
          </a:prstGeom>
        </p:spPr>
      </p:pic>
      <p:pic>
        <p:nvPicPr>
          <p:cNvPr id="32" name="Picture 31">
            <a:extLst>
              <a:ext uri="{FF2B5EF4-FFF2-40B4-BE49-F238E27FC236}">
                <a16:creationId xmlns:a16="http://schemas.microsoft.com/office/drawing/2014/main" id="{CC42D438-9572-4BBD-9860-13BB4A1FAEA1}"/>
              </a:ext>
            </a:extLst>
          </p:cNvPr>
          <p:cNvPicPr>
            <a:picLocks noChangeAspect="1"/>
          </p:cNvPicPr>
          <p:nvPr/>
        </p:nvPicPr>
        <p:blipFill>
          <a:blip r:embed="rId6"/>
          <a:stretch>
            <a:fillRect/>
          </a:stretch>
        </p:blipFill>
        <p:spPr>
          <a:xfrm>
            <a:off x="6985714" y="4939808"/>
            <a:ext cx="1538269" cy="864095"/>
          </a:xfrm>
          <a:prstGeom prst="rect">
            <a:avLst/>
          </a:prstGeom>
        </p:spPr>
      </p:pic>
      <p:sp>
        <p:nvSpPr>
          <p:cNvPr id="11" name="TextBox 10">
            <a:extLst>
              <a:ext uri="{FF2B5EF4-FFF2-40B4-BE49-F238E27FC236}">
                <a16:creationId xmlns:a16="http://schemas.microsoft.com/office/drawing/2014/main" id="{D52B2784-B651-490F-B990-5E1E5883E823}"/>
              </a:ext>
            </a:extLst>
          </p:cNvPr>
          <p:cNvSpPr txBox="1"/>
          <p:nvPr/>
        </p:nvSpPr>
        <p:spPr>
          <a:xfrm>
            <a:off x="395536" y="1700808"/>
            <a:ext cx="7920880" cy="373275"/>
          </a:xfrm>
          <a:prstGeom prst="rect">
            <a:avLst/>
          </a:prstGeom>
          <a:noFill/>
        </p:spPr>
        <p:txBody>
          <a:bodyPr wrap="square" rtlCol="0">
            <a:spAutoFit/>
          </a:bodyPr>
          <a:lstStyle/>
          <a:p>
            <a:r>
              <a:rPr lang="en-GB" dirty="0"/>
              <a:t>Match each picture with their pair:</a:t>
            </a:r>
          </a:p>
        </p:txBody>
      </p:sp>
    </p:spTree>
    <p:extLst>
      <p:ext uri="{BB962C8B-B14F-4D97-AF65-F5344CB8AC3E}">
        <p14:creationId xmlns:p14="http://schemas.microsoft.com/office/powerpoint/2010/main" val="213965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Round two : </a:t>
            </a:r>
            <a:r>
              <a:rPr lang="en-GB" sz="4000" dirty="0"/>
              <a:t>Sounds</a:t>
            </a:r>
            <a:endParaRPr lang="en-GB" sz="4000" b="1" dirty="0"/>
          </a:p>
        </p:txBody>
      </p:sp>
      <p:sp>
        <p:nvSpPr>
          <p:cNvPr id="6" name="Text Placeholder 2"/>
          <p:cNvSpPr>
            <a:spLocks noGrp="1"/>
          </p:cNvSpPr>
          <p:nvPr>
            <p:ph type="body" sz="quarter" idx="13"/>
          </p:nvPr>
        </p:nvSpPr>
        <p:spPr>
          <a:xfrm>
            <a:off x="395536" y="1700808"/>
            <a:ext cx="6696000" cy="360041"/>
          </a:xfrm>
        </p:spPr>
        <p:txBody>
          <a:bodyPr/>
          <a:lstStyle/>
          <a:p>
            <a:r>
              <a:rPr lang="en-GB" sz="1800" dirty="0"/>
              <a:t>Play each of the videos and make the same sounds as the animals:</a:t>
            </a:r>
          </a:p>
          <a:p>
            <a:endParaRPr lang="en-GB" sz="1800" dirty="0"/>
          </a:p>
          <a:p>
            <a:endParaRPr lang="en-GB" sz="1800" dirty="0"/>
          </a:p>
          <a:p>
            <a:endParaRPr lang="en-GB" sz="1800" dirty="0"/>
          </a:p>
          <a:p>
            <a:endParaRPr lang="en-GB" sz="1800" dirty="0"/>
          </a:p>
          <a:p>
            <a:endParaRPr lang="en-GB" sz="1800" dirty="0"/>
          </a:p>
        </p:txBody>
      </p:sp>
      <p:pic>
        <p:nvPicPr>
          <p:cNvPr id="3" name="Online Media 2" title="COW SOUND 'MOO' IN HIGH QUALITY">
            <a:hlinkClick r:id="" action="ppaction://media"/>
            <a:extLst>
              <a:ext uri="{FF2B5EF4-FFF2-40B4-BE49-F238E27FC236}">
                <a16:creationId xmlns:a16="http://schemas.microsoft.com/office/drawing/2014/main" id="{0E80B23D-4054-4FE6-89BB-609877EBE046}"/>
              </a:ext>
            </a:extLst>
          </p:cNvPr>
          <p:cNvPicPr>
            <a:picLocks noRot="1" noChangeAspect="1"/>
          </p:cNvPicPr>
          <p:nvPr>
            <a:videoFile r:link="rId1"/>
          </p:nvPr>
        </p:nvPicPr>
        <p:blipFill>
          <a:blip r:embed="rId9"/>
          <a:stretch>
            <a:fillRect/>
          </a:stretch>
        </p:blipFill>
        <p:spPr>
          <a:xfrm>
            <a:off x="435720" y="2440157"/>
            <a:ext cx="1607657" cy="1204867"/>
          </a:xfrm>
          <a:prstGeom prst="rect">
            <a:avLst/>
          </a:prstGeom>
        </p:spPr>
      </p:pic>
      <p:sp>
        <p:nvSpPr>
          <p:cNvPr id="5" name="TextBox 4">
            <a:extLst>
              <a:ext uri="{FF2B5EF4-FFF2-40B4-BE49-F238E27FC236}">
                <a16:creationId xmlns:a16="http://schemas.microsoft.com/office/drawing/2014/main" id="{9B551706-1348-459D-93A0-D8A0C3EAAD30}"/>
              </a:ext>
            </a:extLst>
          </p:cNvPr>
          <p:cNvSpPr txBox="1"/>
          <p:nvPr/>
        </p:nvSpPr>
        <p:spPr>
          <a:xfrm>
            <a:off x="2783039" y="2084345"/>
            <a:ext cx="395536" cy="400110"/>
          </a:xfrm>
          <a:prstGeom prst="rect">
            <a:avLst/>
          </a:prstGeom>
          <a:noFill/>
        </p:spPr>
        <p:txBody>
          <a:bodyPr wrap="square" rtlCol="0">
            <a:spAutoFit/>
          </a:bodyPr>
          <a:lstStyle/>
          <a:p>
            <a:r>
              <a:rPr lang="en-GB" sz="2000" b="1" dirty="0"/>
              <a:t>2.</a:t>
            </a:r>
          </a:p>
        </p:txBody>
      </p:sp>
      <p:sp>
        <p:nvSpPr>
          <p:cNvPr id="7" name="TextBox 6">
            <a:extLst>
              <a:ext uri="{FF2B5EF4-FFF2-40B4-BE49-F238E27FC236}">
                <a16:creationId xmlns:a16="http://schemas.microsoft.com/office/drawing/2014/main" id="{AB532A65-88F1-417B-A1B5-CE9797CB4120}"/>
              </a:ext>
            </a:extLst>
          </p:cNvPr>
          <p:cNvSpPr txBox="1"/>
          <p:nvPr/>
        </p:nvSpPr>
        <p:spPr>
          <a:xfrm>
            <a:off x="6002954" y="2015001"/>
            <a:ext cx="395536" cy="400110"/>
          </a:xfrm>
          <a:prstGeom prst="rect">
            <a:avLst/>
          </a:prstGeom>
          <a:noFill/>
        </p:spPr>
        <p:txBody>
          <a:bodyPr wrap="square" rtlCol="0">
            <a:spAutoFit/>
          </a:bodyPr>
          <a:lstStyle/>
          <a:p>
            <a:r>
              <a:rPr lang="en-GB" sz="2000" b="1" dirty="0"/>
              <a:t>3.</a:t>
            </a:r>
          </a:p>
        </p:txBody>
      </p:sp>
      <p:sp>
        <p:nvSpPr>
          <p:cNvPr id="8" name="TextBox 7">
            <a:extLst>
              <a:ext uri="{FF2B5EF4-FFF2-40B4-BE49-F238E27FC236}">
                <a16:creationId xmlns:a16="http://schemas.microsoft.com/office/drawing/2014/main" id="{E872B4A8-A27C-4486-9632-440686FC6AF3}"/>
              </a:ext>
            </a:extLst>
          </p:cNvPr>
          <p:cNvSpPr txBox="1"/>
          <p:nvPr/>
        </p:nvSpPr>
        <p:spPr>
          <a:xfrm>
            <a:off x="3100292" y="4034369"/>
            <a:ext cx="395536" cy="400110"/>
          </a:xfrm>
          <a:prstGeom prst="rect">
            <a:avLst/>
          </a:prstGeom>
          <a:noFill/>
        </p:spPr>
        <p:txBody>
          <a:bodyPr wrap="square" rtlCol="0">
            <a:spAutoFit/>
          </a:bodyPr>
          <a:lstStyle/>
          <a:p>
            <a:r>
              <a:rPr lang="en-GB" sz="2000" b="1" dirty="0"/>
              <a:t>5.</a:t>
            </a:r>
          </a:p>
        </p:txBody>
      </p:sp>
      <p:sp>
        <p:nvSpPr>
          <p:cNvPr id="10" name="Flowchart: Process 9">
            <a:extLst>
              <a:ext uri="{FF2B5EF4-FFF2-40B4-BE49-F238E27FC236}">
                <a16:creationId xmlns:a16="http://schemas.microsoft.com/office/drawing/2014/main" id="{1559AB98-830B-4392-AF31-0F36234084B6}"/>
              </a:ext>
            </a:extLst>
          </p:cNvPr>
          <p:cNvSpPr/>
          <p:nvPr/>
        </p:nvSpPr>
        <p:spPr>
          <a:xfrm>
            <a:off x="3251237" y="2354761"/>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Process 10">
            <a:extLst>
              <a:ext uri="{FF2B5EF4-FFF2-40B4-BE49-F238E27FC236}">
                <a16:creationId xmlns:a16="http://schemas.microsoft.com/office/drawing/2014/main" id="{72CBB957-4087-4F69-B4D4-324B9F3EE07D}"/>
              </a:ext>
            </a:extLst>
          </p:cNvPr>
          <p:cNvSpPr/>
          <p:nvPr/>
        </p:nvSpPr>
        <p:spPr>
          <a:xfrm>
            <a:off x="6449989" y="2303775"/>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BA0236F-ADB8-4314-8CB1-A893728E8B9E}"/>
              </a:ext>
            </a:extLst>
          </p:cNvPr>
          <p:cNvSpPr txBox="1"/>
          <p:nvPr/>
        </p:nvSpPr>
        <p:spPr>
          <a:xfrm>
            <a:off x="6095228" y="4034369"/>
            <a:ext cx="395536" cy="400110"/>
          </a:xfrm>
          <a:prstGeom prst="rect">
            <a:avLst/>
          </a:prstGeom>
          <a:noFill/>
        </p:spPr>
        <p:txBody>
          <a:bodyPr wrap="square" rtlCol="0">
            <a:spAutoFit/>
          </a:bodyPr>
          <a:lstStyle/>
          <a:p>
            <a:r>
              <a:rPr lang="en-GB" sz="2000" b="1" dirty="0"/>
              <a:t>6. </a:t>
            </a:r>
          </a:p>
        </p:txBody>
      </p:sp>
      <p:sp>
        <p:nvSpPr>
          <p:cNvPr id="15" name="Flowchart: Process 14">
            <a:extLst>
              <a:ext uri="{FF2B5EF4-FFF2-40B4-BE49-F238E27FC236}">
                <a16:creationId xmlns:a16="http://schemas.microsoft.com/office/drawing/2014/main" id="{8684103F-BAC3-4785-8C9F-CB8F21D2ABFC}"/>
              </a:ext>
            </a:extLst>
          </p:cNvPr>
          <p:cNvSpPr/>
          <p:nvPr/>
        </p:nvSpPr>
        <p:spPr>
          <a:xfrm>
            <a:off x="364855" y="2327529"/>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1C279E3-2245-439B-8BD6-9436006051D7}"/>
              </a:ext>
            </a:extLst>
          </p:cNvPr>
          <p:cNvSpPr txBox="1"/>
          <p:nvPr/>
        </p:nvSpPr>
        <p:spPr>
          <a:xfrm>
            <a:off x="24433" y="2036527"/>
            <a:ext cx="395536" cy="400110"/>
          </a:xfrm>
          <a:prstGeom prst="rect">
            <a:avLst/>
          </a:prstGeom>
          <a:noFill/>
        </p:spPr>
        <p:txBody>
          <a:bodyPr wrap="square" rtlCol="0">
            <a:spAutoFit/>
          </a:bodyPr>
          <a:lstStyle/>
          <a:p>
            <a:r>
              <a:rPr lang="en-GB" sz="2000" b="1" dirty="0"/>
              <a:t>1.</a:t>
            </a:r>
          </a:p>
        </p:txBody>
      </p:sp>
      <p:sp>
        <p:nvSpPr>
          <p:cNvPr id="19" name="Flowchart: Process 18">
            <a:extLst>
              <a:ext uri="{FF2B5EF4-FFF2-40B4-BE49-F238E27FC236}">
                <a16:creationId xmlns:a16="http://schemas.microsoft.com/office/drawing/2014/main" id="{023B0B95-DB6D-4278-B0ED-D5AFCED63642}"/>
              </a:ext>
            </a:extLst>
          </p:cNvPr>
          <p:cNvSpPr/>
          <p:nvPr/>
        </p:nvSpPr>
        <p:spPr>
          <a:xfrm>
            <a:off x="395536" y="4434479"/>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Process 19">
            <a:extLst>
              <a:ext uri="{FF2B5EF4-FFF2-40B4-BE49-F238E27FC236}">
                <a16:creationId xmlns:a16="http://schemas.microsoft.com/office/drawing/2014/main" id="{D268453A-11ED-4F06-A6D4-3FF2DBC28804}"/>
              </a:ext>
            </a:extLst>
          </p:cNvPr>
          <p:cNvSpPr/>
          <p:nvPr/>
        </p:nvSpPr>
        <p:spPr>
          <a:xfrm>
            <a:off x="3276183" y="4434479"/>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0D3B54DF-E093-404D-87B3-CE0700CD3576}"/>
              </a:ext>
            </a:extLst>
          </p:cNvPr>
          <p:cNvSpPr/>
          <p:nvPr/>
        </p:nvSpPr>
        <p:spPr>
          <a:xfrm>
            <a:off x="6448532" y="4434479"/>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EB36E50-D0EA-404C-9597-FA0B22F3AF66}"/>
              </a:ext>
            </a:extLst>
          </p:cNvPr>
          <p:cNvSpPr txBox="1"/>
          <p:nvPr/>
        </p:nvSpPr>
        <p:spPr>
          <a:xfrm>
            <a:off x="0" y="4058691"/>
            <a:ext cx="395536" cy="400110"/>
          </a:xfrm>
          <a:prstGeom prst="rect">
            <a:avLst/>
          </a:prstGeom>
          <a:noFill/>
        </p:spPr>
        <p:txBody>
          <a:bodyPr wrap="square" rtlCol="0">
            <a:spAutoFit/>
          </a:bodyPr>
          <a:lstStyle/>
          <a:p>
            <a:r>
              <a:rPr lang="en-GB" sz="2000" b="1" dirty="0"/>
              <a:t>4.</a:t>
            </a:r>
          </a:p>
        </p:txBody>
      </p:sp>
      <p:pic>
        <p:nvPicPr>
          <p:cNvPr id="23" name="Online Media 22" title="Chicken Sound Effect in Best Quality">
            <a:hlinkClick r:id="" action="ppaction://media"/>
            <a:extLst>
              <a:ext uri="{FF2B5EF4-FFF2-40B4-BE49-F238E27FC236}">
                <a16:creationId xmlns:a16="http://schemas.microsoft.com/office/drawing/2014/main" id="{ED57BA05-0BC5-4230-88E3-6C911A04A12B}"/>
              </a:ext>
            </a:extLst>
          </p:cNvPr>
          <p:cNvPicPr>
            <a:picLocks noRot="1" noChangeAspect="1"/>
          </p:cNvPicPr>
          <p:nvPr>
            <a:videoFile r:link="rId2"/>
          </p:nvPr>
        </p:nvPicPr>
        <p:blipFill>
          <a:blip r:embed="rId10"/>
          <a:stretch>
            <a:fillRect/>
          </a:stretch>
        </p:blipFill>
        <p:spPr>
          <a:xfrm>
            <a:off x="3339585" y="2511153"/>
            <a:ext cx="1520447" cy="1133871"/>
          </a:xfrm>
          <a:prstGeom prst="rect">
            <a:avLst/>
          </a:prstGeom>
        </p:spPr>
      </p:pic>
      <p:pic>
        <p:nvPicPr>
          <p:cNvPr id="24" name="Online Media 23" title="Pig Oinking | Pig Sounds for kids | Piglet Sounds for children | Pigs oinking | Pigs grunting">
            <a:hlinkClick r:id="" action="ppaction://media"/>
            <a:extLst>
              <a:ext uri="{FF2B5EF4-FFF2-40B4-BE49-F238E27FC236}">
                <a16:creationId xmlns:a16="http://schemas.microsoft.com/office/drawing/2014/main" id="{48E65F3A-484A-4708-A44D-0F21C1AF4F9F}"/>
              </a:ext>
            </a:extLst>
          </p:cNvPr>
          <p:cNvPicPr>
            <a:picLocks noRot="1" noChangeAspect="1"/>
          </p:cNvPicPr>
          <p:nvPr>
            <a:videoFile r:link="rId3"/>
          </p:nvPr>
        </p:nvPicPr>
        <p:blipFill>
          <a:blip r:embed="rId11"/>
          <a:stretch>
            <a:fillRect/>
          </a:stretch>
        </p:blipFill>
        <p:spPr>
          <a:xfrm>
            <a:off x="6490764" y="2415111"/>
            <a:ext cx="1609628" cy="1229913"/>
          </a:xfrm>
          <a:prstGeom prst="rect">
            <a:avLst/>
          </a:prstGeom>
        </p:spPr>
      </p:pic>
      <p:pic>
        <p:nvPicPr>
          <p:cNvPr id="25" name="Online Media 24" title="Horse sound - Neigh">
            <a:hlinkClick r:id="" action="ppaction://media"/>
            <a:extLst>
              <a:ext uri="{FF2B5EF4-FFF2-40B4-BE49-F238E27FC236}">
                <a16:creationId xmlns:a16="http://schemas.microsoft.com/office/drawing/2014/main" id="{38D37C4C-3021-4FC5-9EB3-B4364E57D69B}"/>
              </a:ext>
            </a:extLst>
          </p:cNvPr>
          <p:cNvPicPr>
            <a:picLocks noRot="1" noChangeAspect="1"/>
          </p:cNvPicPr>
          <p:nvPr>
            <a:videoFile r:link="rId4"/>
          </p:nvPr>
        </p:nvPicPr>
        <p:blipFill>
          <a:blip r:embed="rId12"/>
          <a:stretch>
            <a:fillRect/>
          </a:stretch>
        </p:blipFill>
        <p:spPr>
          <a:xfrm>
            <a:off x="419969" y="4509120"/>
            <a:ext cx="1536171" cy="1224136"/>
          </a:xfrm>
          <a:prstGeom prst="rect">
            <a:avLst/>
          </a:prstGeom>
        </p:spPr>
      </p:pic>
      <p:pic>
        <p:nvPicPr>
          <p:cNvPr id="26" name="Online Media 25" title="Lion Roar Sound Effect">
            <a:hlinkClick r:id="" action="ppaction://media"/>
            <a:extLst>
              <a:ext uri="{FF2B5EF4-FFF2-40B4-BE49-F238E27FC236}">
                <a16:creationId xmlns:a16="http://schemas.microsoft.com/office/drawing/2014/main" id="{B92F8571-56AA-44FA-831A-12DBD2373A9E}"/>
              </a:ext>
            </a:extLst>
          </p:cNvPr>
          <p:cNvPicPr>
            <a:picLocks noRot="1" noChangeAspect="1"/>
          </p:cNvPicPr>
          <p:nvPr>
            <a:videoFile r:link="rId5"/>
          </p:nvPr>
        </p:nvPicPr>
        <p:blipFill>
          <a:blip r:embed="rId13"/>
          <a:stretch>
            <a:fillRect/>
          </a:stretch>
        </p:blipFill>
        <p:spPr>
          <a:xfrm>
            <a:off x="3373882" y="4513193"/>
            <a:ext cx="1486150" cy="1255248"/>
          </a:xfrm>
          <a:prstGeom prst="rect">
            <a:avLst/>
          </a:prstGeom>
        </p:spPr>
      </p:pic>
      <p:pic>
        <p:nvPicPr>
          <p:cNvPr id="28" name="Online Media 27" title="Goat Sound Effect - Bah">
            <a:hlinkClick r:id="" action="ppaction://media"/>
            <a:extLst>
              <a:ext uri="{FF2B5EF4-FFF2-40B4-BE49-F238E27FC236}">
                <a16:creationId xmlns:a16="http://schemas.microsoft.com/office/drawing/2014/main" id="{8B912BCB-5D14-4FE4-86C4-F8819EC8FBD5}"/>
              </a:ext>
            </a:extLst>
          </p:cNvPr>
          <p:cNvPicPr>
            <a:picLocks noRot="1" noChangeAspect="1"/>
          </p:cNvPicPr>
          <p:nvPr>
            <a:videoFile r:link="rId6"/>
          </p:nvPr>
        </p:nvPicPr>
        <p:blipFill>
          <a:blip r:embed="rId14"/>
          <a:stretch>
            <a:fillRect/>
          </a:stretch>
        </p:blipFill>
        <p:spPr>
          <a:xfrm>
            <a:off x="6513614" y="4534807"/>
            <a:ext cx="1563927" cy="1198449"/>
          </a:xfrm>
          <a:prstGeom prst="rect">
            <a:avLst/>
          </a:prstGeom>
        </p:spPr>
      </p:pic>
    </p:spTree>
    <p:extLst>
      <p:ext uri="{BB962C8B-B14F-4D97-AF65-F5344CB8AC3E}">
        <p14:creationId xmlns:p14="http://schemas.microsoft.com/office/powerpoint/2010/main" val="16328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4"/>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2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26"/>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3"/>
                </p:tgtEl>
              </p:cMediaNode>
            </p:video>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3"/>
                                        </p:tgtEl>
                                      </p:cBhvr>
                                    </p:cmd>
                                  </p:childTnLst>
                                </p:cTn>
                              </p:par>
                            </p:childTnLst>
                          </p:cTn>
                        </p:par>
                      </p:childTnLst>
                    </p:cTn>
                  </p:par>
                </p:childTnLst>
              </p:cTn>
              <p:nextCondLst>
                <p:cond evt="onClick" delay="0">
                  <p:tgtEl>
                    <p:spTgt spid="3"/>
                  </p:tgtEl>
                </p:cond>
              </p:nextCondLst>
            </p:seq>
            <p:video>
              <p:cMediaNode vol="80000">
                <p:cTn id="33" fill="hold" display="0">
                  <p:stCondLst>
                    <p:cond delay="indefinite"/>
                  </p:stCondLst>
                </p:cTn>
                <p:tgtEl>
                  <p:spTgt spid="23"/>
                </p:tgtEl>
              </p:cMediaNode>
            </p:video>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23"/>
                                        </p:tgtEl>
                                      </p:cBhvr>
                                    </p:cmd>
                                  </p:childTnLst>
                                </p:cTn>
                              </p:par>
                            </p:childTnLst>
                          </p:cTn>
                        </p:par>
                      </p:childTnLst>
                    </p:cTn>
                  </p:par>
                </p:childTnLst>
              </p:cTn>
              <p:nextCondLst>
                <p:cond evt="onClick" delay="0">
                  <p:tgtEl>
                    <p:spTgt spid="23"/>
                  </p:tgtEl>
                </p:cond>
              </p:nextCondLst>
            </p:seq>
            <p:video>
              <p:cMediaNode vol="80000">
                <p:cTn id="39" fill="hold" display="0">
                  <p:stCondLst>
                    <p:cond delay="indefinite"/>
                  </p:stCondLst>
                </p:cTn>
                <p:tgtEl>
                  <p:spTgt spid="24"/>
                </p:tgtEl>
              </p:cMediaNode>
            </p:video>
            <p:seq concurrent="1" nextAc="seek">
              <p:cTn id="40" restart="whenNotActive" fill="hold" evtFilter="cancelBubble" nodeType="interactiveSeq">
                <p:stCondLst>
                  <p:cond evt="onClick" delay="0">
                    <p:tgtEl>
                      <p:spTgt spid="24"/>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24"/>
                                        </p:tgtEl>
                                      </p:cBhvr>
                                    </p:cmd>
                                  </p:childTnLst>
                                </p:cTn>
                              </p:par>
                            </p:childTnLst>
                          </p:cTn>
                        </p:par>
                      </p:childTnLst>
                    </p:cTn>
                  </p:par>
                </p:childTnLst>
              </p:cTn>
              <p:nextCondLst>
                <p:cond evt="onClick" delay="0">
                  <p:tgtEl>
                    <p:spTgt spid="24"/>
                  </p:tgtEl>
                </p:cond>
              </p:nextCondLst>
            </p:seq>
            <p:video>
              <p:cMediaNode vol="80000">
                <p:cTn id="45" fill="hold" display="0">
                  <p:stCondLst>
                    <p:cond delay="indefinite"/>
                  </p:stCondLst>
                </p:cTn>
                <p:tgtEl>
                  <p:spTgt spid="25"/>
                </p:tgtEl>
              </p:cMediaNode>
            </p:video>
            <p:seq concurrent="1" nextAc="seek">
              <p:cTn id="46" restart="whenNotActive" fill="hold" evtFilter="cancelBubble" nodeType="interactiveSeq">
                <p:stCondLst>
                  <p:cond evt="onClick" delay="0">
                    <p:tgtEl>
                      <p:spTgt spid="25"/>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5"/>
                                        </p:tgtEl>
                                      </p:cBhvr>
                                    </p:cmd>
                                  </p:childTnLst>
                                </p:cTn>
                              </p:par>
                            </p:childTnLst>
                          </p:cTn>
                        </p:par>
                      </p:childTnLst>
                    </p:cTn>
                  </p:par>
                </p:childTnLst>
              </p:cTn>
              <p:nextCondLst>
                <p:cond evt="onClick" delay="0">
                  <p:tgtEl>
                    <p:spTgt spid="25"/>
                  </p:tgtEl>
                </p:cond>
              </p:nextCondLst>
            </p:seq>
            <p:video>
              <p:cMediaNode vol="80000">
                <p:cTn id="51" fill="hold" display="0">
                  <p:stCondLst>
                    <p:cond delay="indefinite"/>
                  </p:stCondLst>
                </p:cTn>
                <p:tgtEl>
                  <p:spTgt spid="26"/>
                </p:tgtEl>
              </p:cMediaNode>
            </p:video>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2" presetClass="mediacall" presetSubtype="0" fill="hold" nodeType="clickEffect">
                                  <p:stCondLst>
                                    <p:cond delay="0"/>
                                  </p:stCondLst>
                                  <p:childTnLst>
                                    <p:cmd type="call" cmd="togglePause">
                                      <p:cBhvr>
                                        <p:cTn id="56" dur="1" fill="hold"/>
                                        <p:tgtEl>
                                          <p:spTgt spid="26"/>
                                        </p:tgtEl>
                                      </p:cBhvr>
                                    </p:cmd>
                                  </p:childTnLst>
                                </p:cTn>
                              </p:par>
                            </p:childTnLst>
                          </p:cTn>
                        </p:par>
                      </p:childTnLst>
                    </p:cTn>
                  </p:par>
                </p:childTnLst>
              </p:cTn>
              <p:nextCondLst>
                <p:cond evt="onClick" delay="0">
                  <p:tgtEl>
                    <p:spTgt spid="26"/>
                  </p:tgtEl>
                </p:cond>
              </p:nextCondLst>
            </p:seq>
            <p:video>
              <p:cMediaNode vol="80000">
                <p:cTn id="57" fill="hold" display="0">
                  <p:stCondLst>
                    <p:cond delay="indefinite"/>
                  </p:stCondLst>
                </p:cTn>
                <p:tgtEl>
                  <p:spTgt spid="28"/>
                </p:tgtEl>
              </p:cMediaNode>
            </p:video>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2" presetClass="mediacall" presetSubtype="0" fill="hold" nodeType="clickEffect">
                                  <p:stCondLst>
                                    <p:cond delay="0"/>
                                  </p:stCondLst>
                                  <p:childTnLst>
                                    <p:cmd type="call" cmd="togglePause">
                                      <p:cBhvr>
                                        <p:cTn id="62" dur="1" fill="hold"/>
                                        <p:tgtEl>
                                          <p:spTgt spid="28"/>
                                        </p:tgtEl>
                                      </p:cBhvr>
                                    </p:cmd>
                                  </p:childTnLst>
                                </p:cTn>
                              </p:par>
                            </p:childTnLst>
                          </p:cTn>
                        </p:par>
                      </p:childTnLst>
                    </p:cTn>
                  </p:par>
                </p:childTnLst>
              </p:cTn>
              <p:nextCondLst>
                <p:cond evt="onClick" delay="0">
                  <p:tgtEl>
                    <p:spTgt spid="2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Round three : Copy me</a:t>
            </a:r>
          </a:p>
        </p:txBody>
      </p:sp>
      <p:sp>
        <p:nvSpPr>
          <p:cNvPr id="8" name="Flowchart: Process 7">
            <a:extLst>
              <a:ext uri="{FF2B5EF4-FFF2-40B4-BE49-F238E27FC236}">
                <a16:creationId xmlns:a16="http://schemas.microsoft.com/office/drawing/2014/main" id="{8DEE961D-E7AE-4347-8C5B-A34F804DE478}"/>
              </a:ext>
            </a:extLst>
          </p:cNvPr>
          <p:cNvSpPr/>
          <p:nvPr/>
        </p:nvSpPr>
        <p:spPr>
          <a:xfrm>
            <a:off x="617245" y="3104964"/>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a:extLst>
              <a:ext uri="{FF2B5EF4-FFF2-40B4-BE49-F238E27FC236}">
                <a16:creationId xmlns:a16="http://schemas.microsoft.com/office/drawing/2014/main" id="{2BC316CC-9FB5-4EBB-869D-FFE366D32410}"/>
              </a:ext>
            </a:extLst>
          </p:cNvPr>
          <p:cNvSpPr/>
          <p:nvPr/>
        </p:nvSpPr>
        <p:spPr>
          <a:xfrm>
            <a:off x="3491880" y="3068960"/>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13">
            <a:extLst>
              <a:ext uri="{FF2B5EF4-FFF2-40B4-BE49-F238E27FC236}">
                <a16:creationId xmlns:a16="http://schemas.microsoft.com/office/drawing/2014/main" id="{13DED4CA-544A-4CD8-B3F6-DC07FB2798B7}"/>
              </a:ext>
            </a:extLst>
          </p:cNvPr>
          <p:cNvSpPr/>
          <p:nvPr/>
        </p:nvSpPr>
        <p:spPr>
          <a:xfrm>
            <a:off x="6721737" y="3068960"/>
            <a:ext cx="1728192" cy="144016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Online Media 4" title="Audience Clapping - Sound Effect">
            <a:hlinkClick r:id="" action="ppaction://media"/>
            <a:extLst>
              <a:ext uri="{FF2B5EF4-FFF2-40B4-BE49-F238E27FC236}">
                <a16:creationId xmlns:a16="http://schemas.microsoft.com/office/drawing/2014/main" id="{1C2F2294-150C-454C-8710-846CA2701316}"/>
              </a:ext>
            </a:extLst>
          </p:cNvPr>
          <p:cNvPicPr>
            <a:picLocks noRot="1" noChangeAspect="1"/>
          </p:cNvPicPr>
          <p:nvPr>
            <a:videoFile r:link="rId1"/>
          </p:nvPr>
        </p:nvPicPr>
        <p:blipFill>
          <a:blip r:embed="rId6"/>
          <a:stretch>
            <a:fillRect/>
          </a:stretch>
        </p:blipFill>
        <p:spPr>
          <a:xfrm>
            <a:off x="712698" y="3212976"/>
            <a:ext cx="1537286" cy="1224136"/>
          </a:xfrm>
          <a:prstGeom prst="rect">
            <a:avLst/>
          </a:prstGeom>
        </p:spPr>
      </p:pic>
      <p:pic>
        <p:nvPicPr>
          <p:cNvPr id="16" name="Online Media 15" title="Cute Baby Laughing Sound Effect">
            <a:hlinkClick r:id="" action="ppaction://media"/>
            <a:extLst>
              <a:ext uri="{FF2B5EF4-FFF2-40B4-BE49-F238E27FC236}">
                <a16:creationId xmlns:a16="http://schemas.microsoft.com/office/drawing/2014/main" id="{A120044B-89B1-4D5D-AFFB-D6FB234CAE2A}"/>
              </a:ext>
            </a:extLst>
          </p:cNvPr>
          <p:cNvPicPr>
            <a:picLocks noRot="1" noChangeAspect="1"/>
          </p:cNvPicPr>
          <p:nvPr>
            <a:videoFile r:link="rId2"/>
          </p:nvPr>
        </p:nvPicPr>
        <p:blipFill>
          <a:blip r:embed="rId7"/>
          <a:stretch>
            <a:fillRect/>
          </a:stretch>
        </p:blipFill>
        <p:spPr>
          <a:xfrm>
            <a:off x="3571214" y="3140968"/>
            <a:ext cx="1569524" cy="1248296"/>
          </a:xfrm>
          <a:prstGeom prst="rect">
            <a:avLst/>
          </a:prstGeom>
        </p:spPr>
      </p:pic>
      <p:sp>
        <p:nvSpPr>
          <p:cNvPr id="17" name="TextBox 16">
            <a:extLst>
              <a:ext uri="{FF2B5EF4-FFF2-40B4-BE49-F238E27FC236}">
                <a16:creationId xmlns:a16="http://schemas.microsoft.com/office/drawing/2014/main" id="{494468EC-902B-43C1-9770-88188E089767}"/>
              </a:ext>
            </a:extLst>
          </p:cNvPr>
          <p:cNvSpPr txBox="1"/>
          <p:nvPr/>
        </p:nvSpPr>
        <p:spPr>
          <a:xfrm>
            <a:off x="395536" y="1931997"/>
            <a:ext cx="7803869" cy="369332"/>
          </a:xfrm>
          <a:prstGeom prst="rect">
            <a:avLst/>
          </a:prstGeom>
          <a:noFill/>
        </p:spPr>
        <p:txBody>
          <a:bodyPr wrap="square" rtlCol="0">
            <a:spAutoFit/>
          </a:bodyPr>
          <a:lstStyle/>
          <a:p>
            <a:r>
              <a:rPr lang="en-GB" dirty="0"/>
              <a:t>Play each video and make the same sounds.</a:t>
            </a:r>
          </a:p>
        </p:txBody>
      </p:sp>
      <p:sp>
        <p:nvSpPr>
          <p:cNvPr id="19" name="TextBox 18">
            <a:extLst>
              <a:ext uri="{FF2B5EF4-FFF2-40B4-BE49-F238E27FC236}">
                <a16:creationId xmlns:a16="http://schemas.microsoft.com/office/drawing/2014/main" id="{0DDF9AED-A262-4DE0-B0F3-B6B4DEEF590B}"/>
              </a:ext>
            </a:extLst>
          </p:cNvPr>
          <p:cNvSpPr txBox="1"/>
          <p:nvPr/>
        </p:nvSpPr>
        <p:spPr>
          <a:xfrm>
            <a:off x="143030" y="2668850"/>
            <a:ext cx="395536" cy="400110"/>
          </a:xfrm>
          <a:prstGeom prst="rect">
            <a:avLst/>
          </a:prstGeom>
          <a:noFill/>
        </p:spPr>
        <p:txBody>
          <a:bodyPr wrap="square" rtlCol="0">
            <a:spAutoFit/>
          </a:bodyPr>
          <a:lstStyle/>
          <a:p>
            <a:r>
              <a:rPr lang="en-GB" sz="2000" b="1" dirty="0"/>
              <a:t>1.</a:t>
            </a:r>
          </a:p>
        </p:txBody>
      </p:sp>
      <p:sp>
        <p:nvSpPr>
          <p:cNvPr id="20" name="TextBox 19">
            <a:extLst>
              <a:ext uri="{FF2B5EF4-FFF2-40B4-BE49-F238E27FC236}">
                <a16:creationId xmlns:a16="http://schemas.microsoft.com/office/drawing/2014/main" id="{EA021C04-C6EE-442B-9400-4FC9AC033609}"/>
              </a:ext>
            </a:extLst>
          </p:cNvPr>
          <p:cNvSpPr txBox="1"/>
          <p:nvPr/>
        </p:nvSpPr>
        <p:spPr>
          <a:xfrm>
            <a:off x="3060817" y="2665014"/>
            <a:ext cx="395536" cy="400110"/>
          </a:xfrm>
          <a:prstGeom prst="rect">
            <a:avLst/>
          </a:prstGeom>
          <a:noFill/>
        </p:spPr>
        <p:txBody>
          <a:bodyPr wrap="square" rtlCol="0">
            <a:spAutoFit/>
          </a:bodyPr>
          <a:lstStyle/>
          <a:p>
            <a:r>
              <a:rPr lang="en-GB" sz="2000" b="1" dirty="0"/>
              <a:t>2.</a:t>
            </a:r>
          </a:p>
        </p:txBody>
      </p:sp>
      <p:sp>
        <p:nvSpPr>
          <p:cNvPr id="21" name="TextBox 20">
            <a:extLst>
              <a:ext uri="{FF2B5EF4-FFF2-40B4-BE49-F238E27FC236}">
                <a16:creationId xmlns:a16="http://schemas.microsoft.com/office/drawing/2014/main" id="{FD672FF7-E14D-46AC-BFBB-801CAA9CB244}"/>
              </a:ext>
            </a:extLst>
          </p:cNvPr>
          <p:cNvSpPr txBox="1"/>
          <p:nvPr/>
        </p:nvSpPr>
        <p:spPr>
          <a:xfrm>
            <a:off x="6326201" y="2693426"/>
            <a:ext cx="395536" cy="400110"/>
          </a:xfrm>
          <a:prstGeom prst="rect">
            <a:avLst/>
          </a:prstGeom>
          <a:noFill/>
        </p:spPr>
        <p:txBody>
          <a:bodyPr wrap="square" rtlCol="0">
            <a:spAutoFit/>
          </a:bodyPr>
          <a:lstStyle/>
          <a:p>
            <a:r>
              <a:rPr lang="en-GB" sz="2000" b="1" dirty="0"/>
              <a:t>3.</a:t>
            </a:r>
          </a:p>
        </p:txBody>
      </p:sp>
      <p:pic>
        <p:nvPicPr>
          <p:cNvPr id="3" name="Online Media 2" title="Pop sound effect">
            <a:hlinkClick r:id="" action="ppaction://media"/>
            <a:extLst>
              <a:ext uri="{FF2B5EF4-FFF2-40B4-BE49-F238E27FC236}">
                <a16:creationId xmlns:a16="http://schemas.microsoft.com/office/drawing/2014/main" id="{49488997-76CA-4067-A84D-19F7F5216A2E}"/>
              </a:ext>
            </a:extLst>
          </p:cNvPr>
          <p:cNvPicPr>
            <a:picLocks noRot="1" noChangeAspect="1"/>
          </p:cNvPicPr>
          <p:nvPr>
            <a:videoFile r:link="rId3"/>
          </p:nvPr>
        </p:nvPicPr>
        <p:blipFill>
          <a:blip r:embed="rId8"/>
          <a:stretch>
            <a:fillRect/>
          </a:stretch>
        </p:blipFill>
        <p:spPr>
          <a:xfrm>
            <a:off x="6804248" y="3212976"/>
            <a:ext cx="1602613" cy="1176288"/>
          </a:xfrm>
          <a:prstGeom prst="rect">
            <a:avLst/>
          </a:prstGeom>
        </p:spPr>
      </p:pic>
    </p:spTree>
    <p:extLst>
      <p:ext uri="{BB962C8B-B14F-4D97-AF65-F5344CB8AC3E}">
        <p14:creationId xmlns:p14="http://schemas.microsoft.com/office/powerpoint/2010/main" val="378600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16"/>
                </p:tgtEl>
              </p:cMediaNode>
            </p:video>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6"/>
                                        </p:tgtEl>
                                      </p:cBhvr>
                                    </p:cmd>
                                  </p:childTnLst>
                                </p:cTn>
                              </p:par>
                            </p:childTnLst>
                          </p:cTn>
                        </p:par>
                      </p:childTnLst>
                    </p:cTn>
                  </p:par>
                </p:childTnLst>
              </p:cTn>
              <p:nextCondLst>
                <p:cond evt="onClick" delay="0">
                  <p:tgtEl>
                    <p:spTgt spid="16"/>
                  </p:tgtEl>
                </p:cond>
              </p:nextCondLst>
            </p:seq>
            <p:video>
              <p:cMediaNode vol="80000">
                <p:cTn id="27" fill="hold" display="0">
                  <p:stCondLst>
                    <p:cond delay="indefinite"/>
                  </p:stCondLst>
                </p:cTn>
                <p:tgtEl>
                  <p:spTgt spid="3"/>
                </p:tgtEl>
              </p:cMediaNode>
            </p:video>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Round four : </a:t>
            </a:r>
            <a:r>
              <a:rPr lang="en-GB" sz="4000" dirty="0"/>
              <a:t>My senses</a:t>
            </a:r>
            <a:endParaRPr lang="en-GB" sz="4000" b="1" dirty="0"/>
          </a:p>
        </p:txBody>
      </p:sp>
      <p:sp>
        <p:nvSpPr>
          <p:cNvPr id="6" name="Flowchart: Process 5">
            <a:extLst>
              <a:ext uri="{FF2B5EF4-FFF2-40B4-BE49-F238E27FC236}">
                <a16:creationId xmlns:a16="http://schemas.microsoft.com/office/drawing/2014/main" id="{16BEEAEE-439D-4AD4-815B-3A926FBE321A}"/>
              </a:ext>
            </a:extLst>
          </p:cNvPr>
          <p:cNvSpPr/>
          <p:nvPr/>
        </p:nvSpPr>
        <p:spPr>
          <a:xfrm>
            <a:off x="2131697" y="3328443"/>
            <a:ext cx="1194888" cy="1032664"/>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a:extLst>
              <a:ext uri="{FF2B5EF4-FFF2-40B4-BE49-F238E27FC236}">
                <a16:creationId xmlns:a16="http://schemas.microsoft.com/office/drawing/2014/main" id="{E9D611D7-3777-43BF-918B-A3D5381A3AD1}"/>
              </a:ext>
            </a:extLst>
          </p:cNvPr>
          <p:cNvSpPr/>
          <p:nvPr/>
        </p:nvSpPr>
        <p:spPr>
          <a:xfrm>
            <a:off x="3836056" y="3328443"/>
            <a:ext cx="1194888" cy="1032664"/>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13">
            <a:extLst>
              <a:ext uri="{FF2B5EF4-FFF2-40B4-BE49-F238E27FC236}">
                <a16:creationId xmlns:a16="http://schemas.microsoft.com/office/drawing/2014/main" id="{01AA0171-5AED-4F51-B2DB-DC2D13420C80}"/>
              </a:ext>
            </a:extLst>
          </p:cNvPr>
          <p:cNvSpPr/>
          <p:nvPr/>
        </p:nvSpPr>
        <p:spPr>
          <a:xfrm>
            <a:off x="5517974" y="3328443"/>
            <a:ext cx="1194888" cy="1032664"/>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Process 14">
            <a:extLst>
              <a:ext uri="{FF2B5EF4-FFF2-40B4-BE49-F238E27FC236}">
                <a16:creationId xmlns:a16="http://schemas.microsoft.com/office/drawing/2014/main" id="{C75908B6-54D7-4645-B7A9-53AEFCBC65DE}"/>
              </a:ext>
            </a:extLst>
          </p:cNvPr>
          <p:cNvSpPr/>
          <p:nvPr/>
        </p:nvSpPr>
        <p:spPr>
          <a:xfrm>
            <a:off x="7206191" y="3328443"/>
            <a:ext cx="1194888" cy="1032664"/>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Process 20">
            <a:extLst>
              <a:ext uri="{FF2B5EF4-FFF2-40B4-BE49-F238E27FC236}">
                <a16:creationId xmlns:a16="http://schemas.microsoft.com/office/drawing/2014/main" id="{63A2FC45-23E8-4651-B912-5807E670A10D}"/>
              </a:ext>
            </a:extLst>
          </p:cNvPr>
          <p:cNvSpPr/>
          <p:nvPr/>
        </p:nvSpPr>
        <p:spPr>
          <a:xfrm>
            <a:off x="532682" y="3328443"/>
            <a:ext cx="1194888" cy="1032664"/>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332FF12-EE4D-4602-A9A3-BEF710C49B5B}"/>
              </a:ext>
            </a:extLst>
          </p:cNvPr>
          <p:cNvSpPr txBox="1"/>
          <p:nvPr/>
        </p:nvSpPr>
        <p:spPr>
          <a:xfrm>
            <a:off x="520777" y="1772816"/>
            <a:ext cx="7899476" cy="369332"/>
          </a:xfrm>
          <a:prstGeom prst="rect">
            <a:avLst/>
          </a:prstGeom>
          <a:noFill/>
        </p:spPr>
        <p:txBody>
          <a:bodyPr wrap="square" rtlCol="0">
            <a:spAutoFit/>
          </a:bodyPr>
          <a:lstStyle/>
          <a:p>
            <a:r>
              <a:rPr lang="en-GB" dirty="0"/>
              <a:t>You have 5 senses. Point to each one:</a:t>
            </a:r>
          </a:p>
        </p:txBody>
      </p:sp>
      <p:sp>
        <p:nvSpPr>
          <p:cNvPr id="24" name="TextBox 23">
            <a:extLst>
              <a:ext uri="{FF2B5EF4-FFF2-40B4-BE49-F238E27FC236}">
                <a16:creationId xmlns:a16="http://schemas.microsoft.com/office/drawing/2014/main" id="{677141A2-737D-4704-9A20-F129DE43C4C4}"/>
              </a:ext>
            </a:extLst>
          </p:cNvPr>
          <p:cNvSpPr txBox="1"/>
          <p:nvPr/>
        </p:nvSpPr>
        <p:spPr>
          <a:xfrm>
            <a:off x="508499" y="4869160"/>
            <a:ext cx="978864" cy="369332"/>
          </a:xfrm>
          <a:prstGeom prst="rect">
            <a:avLst/>
          </a:prstGeom>
          <a:noFill/>
        </p:spPr>
        <p:txBody>
          <a:bodyPr wrap="square" rtlCol="0">
            <a:spAutoFit/>
          </a:bodyPr>
          <a:lstStyle/>
          <a:p>
            <a:pPr algn="r"/>
            <a:r>
              <a:rPr lang="en-GB" dirty="0"/>
              <a:t>Smell</a:t>
            </a:r>
          </a:p>
        </p:txBody>
      </p:sp>
      <p:sp>
        <p:nvSpPr>
          <p:cNvPr id="26" name="TextBox 25">
            <a:extLst>
              <a:ext uri="{FF2B5EF4-FFF2-40B4-BE49-F238E27FC236}">
                <a16:creationId xmlns:a16="http://schemas.microsoft.com/office/drawing/2014/main" id="{8899E61B-F00A-4740-98A4-66AEDBD7A350}"/>
              </a:ext>
            </a:extLst>
          </p:cNvPr>
          <p:cNvSpPr txBox="1"/>
          <p:nvPr/>
        </p:nvSpPr>
        <p:spPr>
          <a:xfrm>
            <a:off x="2051720" y="4874545"/>
            <a:ext cx="978864" cy="369332"/>
          </a:xfrm>
          <a:prstGeom prst="rect">
            <a:avLst/>
          </a:prstGeom>
          <a:noFill/>
        </p:spPr>
        <p:txBody>
          <a:bodyPr wrap="square" rtlCol="0">
            <a:spAutoFit/>
          </a:bodyPr>
          <a:lstStyle/>
          <a:p>
            <a:pPr algn="r"/>
            <a:r>
              <a:rPr lang="en-GB" dirty="0"/>
              <a:t>Sight</a:t>
            </a:r>
          </a:p>
        </p:txBody>
      </p:sp>
      <p:sp>
        <p:nvSpPr>
          <p:cNvPr id="27" name="TextBox 26">
            <a:extLst>
              <a:ext uri="{FF2B5EF4-FFF2-40B4-BE49-F238E27FC236}">
                <a16:creationId xmlns:a16="http://schemas.microsoft.com/office/drawing/2014/main" id="{A8EEC490-2477-43AA-9398-CE543FB2663C}"/>
              </a:ext>
            </a:extLst>
          </p:cNvPr>
          <p:cNvSpPr txBox="1"/>
          <p:nvPr/>
        </p:nvSpPr>
        <p:spPr>
          <a:xfrm>
            <a:off x="3836056" y="4869160"/>
            <a:ext cx="978864" cy="369332"/>
          </a:xfrm>
          <a:prstGeom prst="rect">
            <a:avLst/>
          </a:prstGeom>
          <a:noFill/>
        </p:spPr>
        <p:txBody>
          <a:bodyPr wrap="square" rtlCol="0">
            <a:spAutoFit/>
          </a:bodyPr>
          <a:lstStyle/>
          <a:p>
            <a:pPr algn="r"/>
            <a:r>
              <a:rPr lang="en-GB" dirty="0"/>
              <a:t>Hearing</a:t>
            </a:r>
          </a:p>
        </p:txBody>
      </p:sp>
      <p:sp>
        <p:nvSpPr>
          <p:cNvPr id="28" name="TextBox 27">
            <a:extLst>
              <a:ext uri="{FF2B5EF4-FFF2-40B4-BE49-F238E27FC236}">
                <a16:creationId xmlns:a16="http://schemas.microsoft.com/office/drawing/2014/main" id="{2478BFAC-F3B6-4885-9AE3-B427F316B981}"/>
              </a:ext>
            </a:extLst>
          </p:cNvPr>
          <p:cNvSpPr txBox="1"/>
          <p:nvPr/>
        </p:nvSpPr>
        <p:spPr>
          <a:xfrm>
            <a:off x="5464168" y="4869160"/>
            <a:ext cx="978864" cy="369332"/>
          </a:xfrm>
          <a:prstGeom prst="rect">
            <a:avLst/>
          </a:prstGeom>
          <a:noFill/>
        </p:spPr>
        <p:txBody>
          <a:bodyPr wrap="square" rtlCol="0">
            <a:spAutoFit/>
          </a:bodyPr>
          <a:lstStyle/>
          <a:p>
            <a:pPr algn="r"/>
            <a:r>
              <a:rPr lang="en-GB" dirty="0"/>
              <a:t>Touch</a:t>
            </a:r>
          </a:p>
        </p:txBody>
      </p:sp>
      <p:sp>
        <p:nvSpPr>
          <p:cNvPr id="29" name="TextBox 28">
            <a:extLst>
              <a:ext uri="{FF2B5EF4-FFF2-40B4-BE49-F238E27FC236}">
                <a16:creationId xmlns:a16="http://schemas.microsoft.com/office/drawing/2014/main" id="{71BC7558-339E-426F-827E-DBBE407C6B66}"/>
              </a:ext>
            </a:extLst>
          </p:cNvPr>
          <p:cNvSpPr txBox="1"/>
          <p:nvPr/>
        </p:nvSpPr>
        <p:spPr>
          <a:xfrm>
            <a:off x="7092280" y="4869160"/>
            <a:ext cx="978864" cy="369332"/>
          </a:xfrm>
          <a:prstGeom prst="rect">
            <a:avLst/>
          </a:prstGeom>
          <a:noFill/>
        </p:spPr>
        <p:txBody>
          <a:bodyPr wrap="square" rtlCol="0">
            <a:spAutoFit/>
          </a:bodyPr>
          <a:lstStyle/>
          <a:p>
            <a:pPr algn="r"/>
            <a:r>
              <a:rPr lang="en-GB" dirty="0"/>
              <a:t>Taste</a:t>
            </a:r>
          </a:p>
        </p:txBody>
      </p:sp>
      <p:sp>
        <p:nvSpPr>
          <p:cNvPr id="30" name="TextBox 29">
            <a:extLst>
              <a:ext uri="{FF2B5EF4-FFF2-40B4-BE49-F238E27FC236}">
                <a16:creationId xmlns:a16="http://schemas.microsoft.com/office/drawing/2014/main" id="{5BE76BD7-77C2-4C4F-899F-2AF84ED115EF}"/>
              </a:ext>
            </a:extLst>
          </p:cNvPr>
          <p:cNvSpPr txBox="1"/>
          <p:nvPr/>
        </p:nvSpPr>
        <p:spPr>
          <a:xfrm>
            <a:off x="498362" y="2643894"/>
            <a:ext cx="978864" cy="369332"/>
          </a:xfrm>
          <a:prstGeom prst="rect">
            <a:avLst/>
          </a:prstGeom>
          <a:noFill/>
        </p:spPr>
        <p:txBody>
          <a:bodyPr wrap="square" rtlCol="0">
            <a:spAutoFit/>
          </a:bodyPr>
          <a:lstStyle/>
          <a:p>
            <a:pPr algn="r"/>
            <a:r>
              <a:rPr lang="en-GB" dirty="0"/>
              <a:t>Nose</a:t>
            </a:r>
          </a:p>
        </p:txBody>
      </p:sp>
      <p:sp>
        <p:nvSpPr>
          <p:cNvPr id="31" name="TextBox 30">
            <a:extLst>
              <a:ext uri="{FF2B5EF4-FFF2-40B4-BE49-F238E27FC236}">
                <a16:creationId xmlns:a16="http://schemas.microsoft.com/office/drawing/2014/main" id="{74C6DE93-8843-4B86-AAC9-EAB1269F6C5B}"/>
              </a:ext>
            </a:extLst>
          </p:cNvPr>
          <p:cNvSpPr txBox="1"/>
          <p:nvPr/>
        </p:nvSpPr>
        <p:spPr>
          <a:xfrm>
            <a:off x="1952361" y="2643894"/>
            <a:ext cx="978864" cy="369332"/>
          </a:xfrm>
          <a:prstGeom prst="rect">
            <a:avLst/>
          </a:prstGeom>
          <a:noFill/>
        </p:spPr>
        <p:txBody>
          <a:bodyPr wrap="square" rtlCol="0">
            <a:spAutoFit/>
          </a:bodyPr>
          <a:lstStyle/>
          <a:p>
            <a:pPr algn="r"/>
            <a:r>
              <a:rPr lang="en-GB" dirty="0"/>
              <a:t>Eyes</a:t>
            </a:r>
          </a:p>
        </p:txBody>
      </p:sp>
      <p:sp>
        <p:nvSpPr>
          <p:cNvPr id="32" name="TextBox 31">
            <a:extLst>
              <a:ext uri="{FF2B5EF4-FFF2-40B4-BE49-F238E27FC236}">
                <a16:creationId xmlns:a16="http://schemas.microsoft.com/office/drawing/2014/main" id="{292394C3-C58F-4F2A-B303-4DD5F41E7116}"/>
              </a:ext>
            </a:extLst>
          </p:cNvPr>
          <p:cNvSpPr txBox="1"/>
          <p:nvPr/>
        </p:nvSpPr>
        <p:spPr>
          <a:xfrm>
            <a:off x="3664103" y="2643894"/>
            <a:ext cx="978864" cy="369332"/>
          </a:xfrm>
          <a:prstGeom prst="rect">
            <a:avLst/>
          </a:prstGeom>
          <a:noFill/>
        </p:spPr>
        <p:txBody>
          <a:bodyPr wrap="square" rtlCol="0">
            <a:spAutoFit/>
          </a:bodyPr>
          <a:lstStyle/>
          <a:p>
            <a:pPr algn="r"/>
            <a:r>
              <a:rPr lang="en-GB" dirty="0"/>
              <a:t>Ears</a:t>
            </a:r>
          </a:p>
        </p:txBody>
      </p:sp>
      <p:sp>
        <p:nvSpPr>
          <p:cNvPr id="33" name="TextBox 32">
            <a:extLst>
              <a:ext uri="{FF2B5EF4-FFF2-40B4-BE49-F238E27FC236}">
                <a16:creationId xmlns:a16="http://schemas.microsoft.com/office/drawing/2014/main" id="{EC3FA8D9-F703-407C-87E7-E07499CE6E82}"/>
              </a:ext>
            </a:extLst>
          </p:cNvPr>
          <p:cNvSpPr txBox="1"/>
          <p:nvPr/>
        </p:nvSpPr>
        <p:spPr>
          <a:xfrm>
            <a:off x="5517974" y="2639686"/>
            <a:ext cx="978864" cy="369332"/>
          </a:xfrm>
          <a:prstGeom prst="rect">
            <a:avLst/>
          </a:prstGeom>
          <a:noFill/>
        </p:spPr>
        <p:txBody>
          <a:bodyPr wrap="square" rtlCol="0">
            <a:spAutoFit/>
          </a:bodyPr>
          <a:lstStyle/>
          <a:p>
            <a:pPr algn="r"/>
            <a:r>
              <a:rPr lang="en-GB" dirty="0"/>
              <a:t>Hands</a:t>
            </a:r>
          </a:p>
        </p:txBody>
      </p:sp>
      <p:sp>
        <p:nvSpPr>
          <p:cNvPr id="34" name="TextBox 33">
            <a:extLst>
              <a:ext uri="{FF2B5EF4-FFF2-40B4-BE49-F238E27FC236}">
                <a16:creationId xmlns:a16="http://schemas.microsoft.com/office/drawing/2014/main" id="{64FF8440-6501-4215-931F-92BB6282305A}"/>
              </a:ext>
            </a:extLst>
          </p:cNvPr>
          <p:cNvSpPr txBox="1"/>
          <p:nvPr/>
        </p:nvSpPr>
        <p:spPr>
          <a:xfrm>
            <a:off x="7201243" y="2639686"/>
            <a:ext cx="978864" cy="369332"/>
          </a:xfrm>
          <a:prstGeom prst="rect">
            <a:avLst/>
          </a:prstGeom>
          <a:noFill/>
        </p:spPr>
        <p:txBody>
          <a:bodyPr wrap="square" rtlCol="0">
            <a:spAutoFit/>
          </a:bodyPr>
          <a:lstStyle/>
          <a:p>
            <a:pPr algn="r"/>
            <a:r>
              <a:rPr lang="en-GB" dirty="0"/>
              <a:t>Mouth</a:t>
            </a:r>
          </a:p>
        </p:txBody>
      </p:sp>
      <p:pic>
        <p:nvPicPr>
          <p:cNvPr id="35" name="Picture 34">
            <a:extLst>
              <a:ext uri="{FF2B5EF4-FFF2-40B4-BE49-F238E27FC236}">
                <a16:creationId xmlns:a16="http://schemas.microsoft.com/office/drawing/2014/main" id="{09C23569-20F8-478A-9899-5E9FAFCD3D60}"/>
              </a:ext>
            </a:extLst>
          </p:cNvPr>
          <p:cNvPicPr>
            <a:picLocks noChangeAspect="1"/>
          </p:cNvPicPr>
          <p:nvPr/>
        </p:nvPicPr>
        <p:blipFill>
          <a:blip r:embed="rId3"/>
          <a:stretch>
            <a:fillRect/>
          </a:stretch>
        </p:blipFill>
        <p:spPr>
          <a:xfrm>
            <a:off x="618800" y="3360965"/>
            <a:ext cx="980236" cy="847816"/>
          </a:xfrm>
          <a:prstGeom prst="rect">
            <a:avLst/>
          </a:prstGeom>
        </p:spPr>
      </p:pic>
      <p:pic>
        <p:nvPicPr>
          <p:cNvPr id="36" name="Picture 35">
            <a:extLst>
              <a:ext uri="{FF2B5EF4-FFF2-40B4-BE49-F238E27FC236}">
                <a16:creationId xmlns:a16="http://schemas.microsoft.com/office/drawing/2014/main" id="{9E634CF1-8ACE-4806-8338-2E7C139BE254}"/>
              </a:ext>
            </a:extLst>
          </p:cNvPr>
          <p:cNvPicPr>
            <a:picLocks noChangeAspect="1"/>
          </p:cNvPicPr>
          <p:nvPr/>
        </p:nvPicPr>
        <p:blipFill>
          <a:blip r:embed="rId4"/>
          <a:stretch>
            <a:fillRect/>
          </a:stretch>
        </p:blipFill>
        <p:spPr>
          <a:xfrm>
            <a:off x="2234923" y="3429007"/>
            <a:ext cx="997774" cy="847816"/>
          </a:xfrm>
          <a:prstGeom prst="rect">
            <a:avLst/>
          </a:prstGeom>
        </p:spPr>
      </p:pic>
      <p:pic>
        <p:nvPicPr>
          <p:cNvPr id="37" name="Picture 36">
            <a:extLst>
              <a:ext uri="{FF2B5EF4-FFF2-40B4-BE49-F238E27FC236}">
                <a16:creationId xmlns:a16="http://schemas.microsoft.com/office/drawing/2014/main" id="{A5019298-1E7B-46AE-9818-CF65C53AA445}"/>
              </a:ext>
            </a:extLst>
          </p:cNvPr>
          <p:cNvPicPr>
            <a:picLocks noChangeAspect="1"/>
          </p:cNvPicPr>
          <p:nvPr/>
        </p:nvPicPr>
        <p:blipFill>
          <a:blip r:embed="rId5"/>
          <a:stretch>
            <a:fillRect/>
          </a:stretch>
        </p:blipFill>
        <p:spPr>
          <a:xfrm>
            <a:off x="3944068" y="3429298"/>
            <a:ext cx="978864" cy="847525"/>
          </a:xfrm>
          <a:prstGeom prst="rect">
            <a:avLst/>
          </a:prstGeom>
        </p:spPr>
      </p:pic>
      <p:pic>
        <p:nvPicPr>
          <p:cNvPr id="38" name="Picture 37">
            <a:extLst>
              <a:ext uri="{FF2B5EF4-FFF2-40B4-BE49-F238E27FC236}">
                <a16:creationId xmlns:a16="http://schemas.microsoft.com/office/drawing/2014/main" id="{70A3F1A7-4349-4C52-A383-48DC34ED2B46}"/>
              </a:ext>
            </a:extLst>
          </p:cNvPr>
          <p:cNvPicPr>
            <a:picLocks noChangeAspect="1"/>
          </p:cNvPicPr>
          <p:nvPr/>
        </p:nvPicPr>
        <p:blipFill>
          <a:blip r:embed="rId6"/>
          <a:stretch>
            <a:fillRect/>
          </a:stretch>
        </p:blipFill>
        <p:spPr>
          <a:xfrm>
            <a:off x="5547241" y="3394730"/>
            <a:ext cx="1138320" cy="882093"/>
          </a:xfrm>
          <a:prstGeom prst="rect">
            <a:avLst/>
          </a:prstGeom>
        </p:spPr>
      </p:pic>
      <p:pic>
        <p:nvPicPr>
          <p:cNvPr id="39" name="Picture 38">
            <a:extLst>
              <a:ext uri="{FF2B5EF4-FFF2-40B4-BE49-F238E27FC236}">
                <a16:creationId xmlns:a16="http://schemas.microsoft.com/office/drawing/2014/main" id="{2120E302-C2FD-4876-84EB-013BCC086653}"/>
              </a:ext>
            </a:extLst>
          </p:cNvPr>
          <p:cNvPicPr>
            <a:picLocks noChangeAspect="1"/>
          </p:cNvPicPr>
          <p:nvPr/>
        </p:nvPicPr>
        <p:blipFill>
          <a:blip r:embed="rId7"/>
          <a:stretch>
            <a:fillRect/>
          </a:stretch>
        </p:blipFill>
        <p:spPr>
          <a:xfrm>
            <a:off x="7254213" y="3375992"/>
            <a:ext cx="1091052" cy="900832"/>
          </a:xfrm>
          <a:prstGeom prst="rect">
            <a:avLst/>
          </a:prstGeom>
        </p:spPr>
      </p:pic>
    </p:spTree>
    <p:extLst>
      <p:ext uri="{BB962C8B-B14F-4D97-AF65-F5344CB8AC3E}">
        <p14:creationId xmlns:p14="http://schemas.microsoft.com/office/powerpoint/2010/main" val="111736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Round five: Opposites</a:t>
            </a:r>
          </a:p>
        </p:txBody>
      </p:sp>
      <p:pic>
        <p:nvPicPr>
          <p:cNvPr id="6" name="Picture 5">
            <a:extLst>
              <a:ext uri="{FF2B5EF4-FFF2-40B4-BE49-F238E27FC236}">
                <a16:creationId xmlns:a16="http://schemas.microsoft.com/office/drawing/2014/main" id="{1E9F8F92-02BD-4E90-8B29-11FDE6240984}"/>
              </a:ext>
            </a:extLst>
          </p:cNvPr>
          <p:cNvPicPr>
            <a:picLocks noChangeAspect="1"/>
          </p:cNvPicPr>
          <p:nvPr/>
        </p:nvPicPr>
        <p:blipFill>
          <a:blip r:embed="rId3"/>
          <a:stretch>
            <a:fillRect/>
          </a:stretch>
        </p:blipFill>
        <p:spPr>
          <a:xfrm>
            <a:off x="721873" y="2489959"/>
            <a:ext cx="936104" cy="981672"/>
          </a:xfrm>
          <a:prstGeom prst="rect">
            <a:avLst/>
          </a:prstGeom>
        </p:spPr>
      </p:pic>
      <p:sp>
        <p:nvSpPr>
          <p:cNvPr id="7" name="Flowchart: Process 6">
            <a:extLst>
              <a:ext uri="{FF2B5EF4-FFF2-40B4-BE49-F238E27FC236}">
                <a16:creationId xmlns:a16="http://schemas.microsoft.com/office/drawing/2014/main" id="{D53279EE-B801-4626-AA6D-4A63B47B39A5}"/>
              </a:ext>
            </a:extLst>
          </p:cNvPr>
          <p:cNvSpPr/>
          <p:nvPr/>
        </p:nvSpPr>
        <p:spPr>
          <a:xfrm>
            <a:off x="599896" y="2392455"/>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9E15726A-2DE6-40CB-86DC-E3E0EB95B690}"/>
              </a:ext>
            </a:extLst>
          </p:cNvPr>
          <p:cNvSpPr/>
          <p:nvPr/>
        </p:nvSpPr>
        <p:spPr>
          <a:xfrm>
            <a:off x="5064503" y="2392455"/>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C46D7E36-D64A-4BD8-B1CC-B79B582868B9}"/>
              </a:ext>
            </a:extLst>
          </p:cNvPr>
          <p:cNvSpPr/>
          <p:nvPr/>
        </p:nvSpPr>
        <p:spPr>
          <a:xfrm>
            <a:off x="7400808" y="2392455"/>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a:extLst>
              <a:ext uri="{FF2B5EF4-FFF2-40B4-BE49-F238E27FC236}">
                <a16:creationId xmlns:a16="http://schemas.microsoft.com/office/drawing/2014/main" id="{F5F36C41-9FE9-4B2B-AE83-80BAA842C69F}"/>
              </a:ext>
            </a:extLst>
          </p:cNvPr>
          <p:cNvSpPr/>
          <p:nvPr/>
        </p:nvSpPr>
        <p:spPr>
          <a:xfrm>
            <a:off x="2822623" y="2422432"/>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Process 10">
            <a:extLst>
              <a:ext uri="{FF2B5EF4-FFF2-40B4-BE49-F238E27FC236}">
                <a16:creationId xmlns:a16="http://schemas.microsoft.com/office/drawing/2014/main" id="{5BAD6D41-6A50-44BF-AC6C-24DCF4620345}"/>
              </a:ext>
            </a:extLst>
          </p:cNvPr>
          <p:cNvSpPr/>
          <p:nvPr/>
        </p:nvSpPr>
        <p:spPr>
          <a:xfrm>
            <a:off x="607518" y="3783968"/>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a:extLst>
              <a:ext uri="{FF2B5EF4-FFF2-40B4-BE49-F238E27FC236}">
                <a16:creationId xmlns:a16="http://schemas.microsoft.com/office/drawing/2014/main" id="{4A3F7E54-0240-441B-BFF9-58721B37590D}"/>
              </a:ext>
            </a:extLst>
          </p:cNvPr>
          <p:cNvSpPr/>
          <p:nvPr/>
        </p:nvSpPr>
        <p:spPr>
          <a:xfrm>
            <a:off x="2843808" y="3789040"/>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a:extLst>
              <a:ext uri="{FF2B5EF4-FFF2-40B4-BE49-F238E27FC236}">
                <a16:creationId xmlns:a16="http://schemas.microsoft.com/office/drawing/2014/main" id="{D43C9449-73DC-4176-A57C-9439F7B4A512}"/>
              </a:ext>
            </a:extLst>
          </p:cNvPr>
          <p:cNvSpPr/>
          <p:nvPr/>
        </p:nvSpPr>
        <p:spPr>
          <a:xfrm>
            <a:off x="5064503" y="3789353"/>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13">
            <a:extLst>
              <a:ext uri="{FF2B5EF4-FFF2-40B4-BE49-F238E27FC236}">
                <a16:creationId xmlns:a16="http://schemas.microsoft.com/office/drawing/2014/main" id="{4D312CAF-93F9-47C5-A72C-BF223C9E07CE}"/>
              </a:ext>
            </a:extLst>
          </p:cNvPr>
          <p:cNvSpPr/>
          <p:nvPr/>
        </p:nvSpPr>
        <p:spPr>
          <a:xfrm>
            <a:off x="7404615" y="3785438"/>
            <a:ext cx="1194888" cy="1176680"/>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08E1FBC-1508-4199-AD27-66D2C8B9F58E}"/>
              </a:ext>
            </a:extLst>
          </p:cNvPr>
          <p:cNvPicPr>
            <a:picLocks noChangeAspect="1"/>
          </p:cNvPicPr>
          <p:nvPr/>
        </p:nvPicPr>
        <p:blipFill>
          <a:blip r:embed="rId4"/>
          <a:stretch>
            <a:fillRect/>
          </a:stretch>
        </p:blipFill>
        <p:spPr>
          <a:xfrm>
            <a:off x="5167498" y="3885083"/>
            <a:ext cx="1004080" cy="1058890"/>
          </a:xfrm>
          <a:prstGeom prst="rect">
            <a:avLst/>
          </a:prstGeom>
        </p:spPr>
      </p:pic>
      <p:pic>
        <p:nvPicPr>
          <p:cNvPr id="16" name="Picture 15">
            <a:extLst>
              <a:ext uri="{FF2B5EF4-FFF2-40B4-BE49-F238E27FC236}">
                <a16:creationId xmlns:a16="http://schemas.microsoft.com/office/drawing/2014/main" id="{ABF931CC-C7A8-4DCD-9AB6-A7DCA1EA2934}"/>
              </a:ext>
            </a:extLst>
          </p:cNvPr>
          <p:cNvPicPr>
            <a:picLocks noChangeAspect="1"/>
          </p:cNvPicPr>
          <p:nvPr/>
        </p:nvPicPr>
        <p:blipFill>
          <a:blip r:embed="rId5"/>
          <a:stretch>
            <a:fillRect/>
          </a:stretch>
        </p:blipFill>
        <p:spPr>
          <a:xfrm>
            <a:off x="2921702" y="2489959"/>
            <a:ext cx="996729" cy="1041627"/>
          </a:xfrm>
          <a:prstGeom prst="rect">
            <a:avLst/>
          </a:prstGeom>
        </p:spPr>
      </p:pic>
      <p:pic>
        <p:nvPicPr>
          <p:cNvPr id="17" name="Picture 16">
            <a:extLst>
              <a:ext uri="{FF2B5EF4-FFF2-40B4-BE49-F238E27FC236}">
                <a16:creationId xmlns:a16="http://schemas.microsoft.com/office/drawing/2014/main" id="{A5684E77-144D-446B-B67F-E87E1AD34AE2}"/>
              </a:ext>
            </a:extLst>
          </p:cNvPr>
          <p:cNvPicPr>
            <a:picLocks noChangeAspect="1"/>
          </p:cNvPicPr>
          <p:nvPr/>
        </p:nvPicPr>
        <p:blipFill>
          <a:blip r:embed="rId6"/>
          <a:stretch>
            <a:fillRect/>
          </a:stretch>
        </p:blipFill>
        <p:spPr>
          <a:xfrm>
            <a:off x="7458192" y="3843131"/>
            <a:ext cx="1080120" cy="1075321"/>
          </a:xfrm>
          <a:prstGeom prst="rect">
            <a:avLst/>
          </a:prstGeom>
        </p:spPr>
      </p:pic>
      <p:pic>
        <p:nvPicPr>
          <p:cNvPr id="18" name="Picture 17">
            <a:extLst>
              <a:ext uri="{FF2B5EF4-FFF2-40B4-BE49-F238E27FC236}">
                <a16:creationId xmlns:a16="http://schemas.microsoft.com/office/drawing/2014/main" id="{0FD5E65F-631D-4E11-8DE0-CA0907E88771}"/>
              </a:ext>
            </a:extLst>
          </p:cNvPr>
          <p:cNvPicPr>
            <a:picLocks noChangeAspect="1"/>
          </p:cNvPicPr>
          <p:nvPr/>
        </p:nvPicPr>
        <p:blipFill>
          <a:blip r:embed="rId7"/>
          <a:stretch>
            <a:fillRect/>
          </a:stretch>
        </p:blipFill>
        <p:spPr>
          <a:xfrm>
            <a:off x="721873" y="3909277"/>
            <a:ext cx="901746" cy="920797"/>
          </a:xfrm>
          <a:prstGeom prst="rect">
            <a:avLst/>
          </a:prstGeom>
        </p:spPr>
      </p:pic>
      <p:pic>
        <p:nvPicPr>
          <p:cNvPr id="19" name="Picture 18">
            <a:extLst>
              <a:ext uri="{FF2B5EF4-FFF2-40B4-BE49-F238E27FC236}">
                <a16:creationId xmlns:a16="http://schemas.microsoft.com/office/drawing/2014/main" id="{10A69B4F-7458-4755-8202-F52B5677CFC4}"/>
              </a:ext>
            </a:extLst>
          </p:cNvPr>
          <p:cNvPicPr>
            <a:picLocks noChangeAspect="1"/>
          </p:cNvPicPr>
          <p:nvPr/>
        </p:nvPicPr>
        <p:blipFill>
          <a:blip r:embed="rId8"/>
          <a:stretch>
            <a:fillRect/>
          </a:stretch>
        </p:blipFill>
        <p:spPr>
          <a:xfrm>
            <a:off x="7861720" y="2872069"/>
            <a:ext cx="273064" cy="247663"/>
          </a:xfrm>
          <a:prstGeom prst="rect">
            <a:avLst/>
          </a:prstGeom>
        </p:spPr>
      </p:pic>
      <p:pic>
        <p:nvPicPr>
          <p:cNvPr id="20" name="Picture 19">
            <a:extLst>
              <a:ext uri="{FF2B5EF4-FFF2-40B4-BE49-F238E27FC236}">
                <a16:creationId xmlns:a16="http://schemas.microsoft.com/office/drawing/2014/main" id="{B050F045-E343-49A9-AAEE-20AD024568C1}"/>
              </a:ext>
            </a:extLst>
          </p:cNvPr>
          <p:cNvPicPr>
            <a:picLocks noChangeAspect="1"/>
          </p:cNvPicPr>
          <p:nvPr/>
        </p:nvPicPr>
        <p:blipFill>
          <a:blip r:embed="rId9"/>
          <a:stretch>
            <a:fillRect/>
          </a:stretch>
        </p:blipFill>
        <p:spPr>
          <a:xfrm>
            <a:off x="5158928" y="2469770"/>
            <a:ext cx="1004080" cy="984382"/>
          </a:xfrm>
          <a:prstGeom prst="rect">
            <a:avLst/>
          </a:prstGeom>
        </p:spPr>
      </p:pic>
      <p:pic>
        <p:nvPicPr>
          <p:cNvPr id="21" name="Picture 20">
            <a:extLst>
              <a:ext uri="{FF2B5EF4-FFF2-40B4-BE49-F238E27FC236}">
                <a16:creationId xmlns:a16="http://schemas.microsoft.com/office/drawing/2014/main" id="{49EC6FF7-17D9-4A59-94D3-5943413DB528}"/>
              </a:ext>
            </a:extLst>
          </p:cNvPr>
          <p:cNvPicPr>
            <a:picLocks noChangeAspect="1"/>
          </p:cNvPicPr>
          <p:nvPr/>
        </p:nvPicPr>
        <p:blipFill>
          <a:blip r:embed="rId10"/>
          <a:stretch>
            <a:fillRect/>
          </a:stretch>
        </p:blipFill>
        <p:spPr>
          <a:xfrm>
            <a:off x="2932648" y="3885083"/>
            <a:ext cx="1017208" cy="984594"/>
          </a:xfrm>
          <a:prstGeom prst="rect">
            <a:avLst/>
          </a:prstGeom>
        </p:spPr>
      </p:pic>
      <p:sp>
        <p:nvSpPr>
          <p:cNvPr id="22" name="TextBox 21">
            <a:extLst>
              <a:ext uri="{FF2B5EF4-FFF2-40B4-BE49-F238E27FC236}">
                <a16:creationId xmlns:a16="http://schemas.microsoft.com/office/drawing/2014/main" id="{BE360B05-9080-4881-8AF8-26DC1E6CD5F8}"/>
              </a:ext>
            </a:extLst>
          </p:cNvPr>
          <p:cNvSpPr txBox="1"/>
          <p:nvPr/>
        </p:nvSpPr>
        <p:spPr>
          <a:xfrm>
            <a:off x="467544" y="1783316"/>
            <a:ext cx="7747616" cy="369332"/>
          </a:xfrm>
          <a:prstGeom prst="rect">
            <a:avLst/>
          </a:prstGeom>
          <a:noFill/>
        </p:spPr>
        <p:txBody>
          <a:bodyPr wrap="square" rtlCol="0">
            <a:spAutoFit/>
          </a:bodyPr>
          <a:lstStyle/>
          <a:p>
            <a:r>
              <a:rPr lang="en-GB" dirty="0"/>
              <a:t>Match each picture with their opposite:</a:t>
            </a:r>
          </a:p>
        </p:txBody>
      </p:sp>
      <p:sp>
        <p:nvSpPr>
          <p:cNvPr id="24" name="TextBox 23">
            <a:extLst>
              <a:ext uri="{FF2B5EF4-FFF2-40B4-BE49-F238E27FC236}">
                <a16:creationId xmlns:a16="http://schemas.microsoft.com/office/drawing/2014/main" id="{B336FD95-325A-4FEF-B2E5-983791847245}"/>
              </a:ext>
            </a:extLst>
          </p:cNvPr>
          <p:cNvSpPr txBox="1"/>
          <p:nvPr/>
        </p:nvSpPr>
        <p:spPr>
          <a:xfrm>
            <a:off x="93208" y="2269715"/>
            <a:ext cx="395536" cy="400110"/>
          </a:xfrm>
          <a:prstGeom prst="rect">
            <a:avLst/>
          </a:prstGeom>
          <a:noFill/>
        </p:spPr>
        <p:txBody>
          <a:bodyPr wrap="square" rtlCol="0">
            <a:spAutoFit/>
          </a:bodyPr>
          <a:lstStyle/>
          <a:p>
            <a:r>
              <a:rPr lang="en-GB" sz="2000" b="1" dirty="0"/>
              <a:t>1.</a:t>
            </a:r>
          </a:p>
        </p:txBody>
      </p:sp>
      <p:sp>
        <p:nvSpPr>
          <p:cNvPr id="25" name="TextBox 24">
            <a:extLst>
              <a:ext uri="{FF2B5EF4-FFF2-40B4-BE49-F238E27FC236}">
                <a16:creationId xmlns:a16="http://schemas.microsoft.com/office/drawing/2014/main" id="{CB565CF2-4598-4AC2-A4AC-E7F569427804}"/>
              </a:ext>
            </a:extLst>
          </p:cNvPr>
          <p:cNvSpPr txBox="1"/>
          <p:nvPr/>
        </p:nvSpPr>
        <p:spPr>
          <a:xfrm>
            <a:off x="2278859" y="2300249"/>
            <a:ext cx="395536" cy="400110"/>
          </a:xfrm>
          <a:prstGeom prst="rect">
            <a:avLst/>
          </a:prstGeom>
          <a:noFill/>
        </p:spPr>
        <p:txBody>
          <a:bodyPr wrap="square" rtlCol="0">
            <a:spAutoFit/>
          </a:bodyPr>
          <a:lstStyle/>
          <a:p>
            <a:r>
              <a:rPr lang="en-GB" sz="2000" b="1" dirty="0"/>
              <a:t>2.</a:t>
            </a:r>
          </a:p>
        </p:txBody>
      </p:sp>
      <p:sp>
        <p:nvSpPr>
          <p:cNvPr id="26" name="TextBox 25">
            <a:extLst>
              <a:ext uri="{FF2B5EF4-FFF2-40B4-BE49-F238E27FC236}">
                <a16:creationId xmlns:a16="http://schemas.microsoft.com/office/drawing/2014/main" id="{5D800543-07AC-4C81-879B-D8781A36A607}"/>
              </a:ext>
            </a:extLst>
          </p:cNvPr>
          <p:cNvSpPr txBox="1"/>
          <p:nvPr/>
        </p:nvSpPr>
        <p:spPr>
          <a:xfrm>
            <a:off x="4444328" y="2300249"/>
            <a:ext cx="395536" cy="400110"/>
          </a:xfrm>
          <a:prstGeom prst="rect">
            <a:avLst/>
          </a:prstGeom>
          <a:noFill/>
        </p:spPr>
        <p:txBody>
          <a:bodyPr wrap="square" rtlCol="0">
            <a:spAutoFit/>
          </a:bodyPr>
          <a:lstStyle/>
          <a:p>
            <a:r>
              <a:rPr lang="en-GB" sz="2000" b="1" dirty="0"/>
              <a:t>3.</a:t>
            </a:r>
          </a:p>
        </p:txBody>
      </p:sp>
      <p:sp>
        <p:nvSpPr>
          <p:cNvPr id="28" name="TextBox 27">
            <a:extLst>
              <a:ext uri="{FF2B5EF4-FFF2-40B4-BE49-F238E27FC236}">
                <a16:creationId xmlns:a16="http://schemas.microsoft.com/office/drawing/2014/main" id="{55867370-DD02-428D-9567-9607FB049490}"/>
              </a:ext>
            </a:extLst>
          </p:cNvPr>
          <p:cNvSpPr txBox="1"/>
          <p:nvPr/>
        </p:nvSpPr>
        <p:spPr>
          <a:xfrm>
            <a:off x="6804248" y="2300249"/>
            <a:ext cx="395536" cy="400110"/>
          </a:xfrm>
          <a:prstGeom prst="rect">
            <a:avLst/>
          </a:prstGeom>
          <a:noFill/>
        </p:spPr>
        <p:txBody>
          <a:bodyPr wrap="square" rtlCol="0">
            <a:spAutoFit/>
          </a:bodyPr>
          <a:lstStyle/>
          <a:p>
            <a:r>
              <a:rPr lang="en-GB" sz="2000" b="1" dirty="0"/>
              <a:t>4.</a:t>
            </a:r>
          </a:p>
        </p:txBody>
      </p:sp>
      <p:sp>
        <p:nvSpPr>
          <p:cNvPr id="29" name="TextBox 28">
            <a:extLst>
              <a:ext uri="{FF2B5EF4-FFF2-40B4-BE49-F238E27FC236}">
                <a16:creationId xmlns:a16="http://schemas.microsoft.com/office/drawing/2014/main" id="{2137BBA5-9B2B-4B40-B004-C73068125067}"/>
              </a:ext>
            </a:extLst>
          </p:cNvPr>
          <p:cNvSpPr txBox="1"/>
          <p:nvPr/>
        </p:nvSpPr>
        <p:spPr>
          <a:xfrm>
            <a:off x="84149" y="3709222"/>
            <a:ext cx="395536" cy="400110"/>
          </a:xfrm>
          <a:prstGeom prst="rect">
            <a:avLst/>
          </a:prstGeom>
          <a:noFill/>
        </p:spPr>
        <p:txBody>
          <a:bodyPr wrap="square" rtlCol="0">
            <a:spAutoFit/>
          </a:bodyPr>
          <a:lstStyle/>
          <a:p>
            <a:r>
              <a:rPr lang="en-GB" sz="2000" b="1" dirty="0"/>
              <a:t>5.</a:t>
            </a:r>
          </a:p>
        </p:txBody>
      </p:sp>
      <p:sp>
        <p:nvSpPr>
          <p:cNvPr id="30" name="TextBox 29">
            <a:extLst>
              <a:ext uri="{FF2B5EF4-FFF2-40B4-BE49-F238E27FC236}">
                <a16:creationId xmlns:a16="http://schemas.microsoft.com/office/drawing/2014/main" id="{8622365E-79A7-481B-A88C-F52FA7F8B5C1}"/>
              </a:ext>
            </a:extLst>
          </p:cNvPr>
          <p:cNvSpPr txBox="1"/>
          <p:nvPr/>
        </p:nvSpPr>
        <p:spPr>
          <a:xfrm>
            <a:off x="2287847" y="3737695"/>
            <a:ext cx="395536" cy="400110"/>
          </a:xfrm>
          <a:prstGeom prst="rect">
            <a:avLst/>
          </a:prstGeom>
          <a:noFill/>
        </p:spPr>
        <p:txBody>
          <a:bodyPr wrap="square" rtlCol="0">
            <a:spAutoFit/>
          </a:bodyPr>
          <a:lstStyle/>
          <a:p>
            <a:r>
              <a:rPr lang="en-GB" sz="2000" b="1" dirty="0"/>
              <a:t>6.</a:t>
            </a:r>
          </a:p>
        </p:txBody>
      </p:sp>
      <p:sp>
        <p:nvSpPr>
          <p:cNvPr id="31" name="TextBox 30">
            <a:extLst>
              <a:ext uri="{FF2B5EF4-FFF2-40B4-BE49-F238E27FC236}">
                <a16:creationId xmlns:a16="http://schemas.microsoft.com/office/drawing/2014/main" id="{6B0123FC-8FEF-4C46-9760-FA708A6898D7}"/>
              </a:ext>
            </a:extLst>
          </p:cNvPr>
          <p:cNvSpPr txBox="1"/>
          <p:nvPr/>
        </p:nvSpPr>
        <p:spPr>
          <a:xfrm>
            <a:off x="4444328" y="3718186"/>
            <a:ext cx="395536" cy="400110"/>
          </a:xfrm>
          <a:prstGeom prst="rect">
            <a:avLst/>
          </a:prstGeom>
          <a:noFill/>
        </p:spPr>
        <p:txBody>
          <a:bodyPr wrap="square" rtlCol="0">
            <a:spAutoFit/>
          </a:bodyPr>
          <a:lstStyle/>
          <a:p>
            <a:r>
              <a:rPr lang="en-GB" sz="2000" b="1" dirty="0"/>
              <a:t>7.</a:t>
            </a:r>
          </a:p>
        </p:txBody>
      </p:sp>
      <p:sp>
        <p:nvSpPr>
          <p:cNvPr id="33" name="TextBox 32">
            <a:extLst>
              <a:ext uri="{FF2B5EF4-FFF2-40B4-BE49-F238E27FC236}">
                <a16:creationId xmlns:a16="http://schemas.microsoft.com/office/drawing/2014/main" id="{320C2266-C0D9-4504-ACC3-84F4AD78FA39}"/>
              </a:ext>
            </a:extLst>
          </p:cNvPr>
          <p:cNvSpPr txBox="1"/>
          <p:nvPr/>
        </p:nvSpPr>
        <p:spPr>
          <a:xfrm>
            <a:off x="6784523" y="3737695"/>
            <a:ext cx="395536" cy="400110"/>
          </a:xfrm>
          <a:prstGeom prst="rect">
            <a:avLst/>
          </a:prstGeom>
          <a:noFill/>
        </p:spPr>
        <p:txBody>
          <a:bodyPr wrap="square" rtlCol="0">
            <a:spAutoFit/>
          </a:bodyPr>
          <a:lstStyle/>
          <a:p>
            <a:r>
              <a:rPr lang="en-GB" sz="2000" b="1" dirty="0"/>
              <a:t>8.</a:t>
            </a:r>
          </a:p>
        </p:txBody>
      </p:sp>
    </p:spTree>
    <p:extLst>
      <p:ext uri="{BB962C8B-B14F-4D97-AF65-F5344CB8AC3E}">
        <p14:creationId xmlns:p14="http://schemas.microsoft.com/office/powerpoint/2010/main" val="406103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A3EB-2815-450B-BAAA-B076F469E451}"/>
              </a:ext>
            </a:extLst>
          </p:cNvPr>
          <p:cNvSpPr>
            <a:spLocks noGrp="1"/>
          </p:cNvSpPr>
          <p:nvPr>
            <p:ph type="title"/>
          </p:nvPr>
        </p:nvSpPr>
        <p:spPr/>
        <p:txBody>
          <a:bodyPr/>
          <a:lstStyle/>
          <a:p>
            <a:r>
              <a:rPr lang="en-GB" dirty="0"/>
              <a:t>Answers</a:t>
            </a:r>
          </a:p>
        </p:txBody>
      </p:sp>
      <p:sp>
        <p:nvSpPr>
          <p:cNvPr id="3" name="Text Placeholder 2">
            <a:extLst>
              <a:ext uri="{FF2B5EF4-FFF2-40B4-BE49-F238E27FC236}">
                <a16:creationId xmlns:a16="http://schemas.microsoft.com/office/drawing/2014/main" id="{8AB1CE20-8753-47A3-B74B-E71A6484BF27}"/>
              </a:ext>
            </a:extLst>
          </p:cNvPr>
          <p:cNvSpPr>
            <a:spLocks noGrp="1"/>
          </p:cNvSpPr>
          <p:nvPr>
            <p:ph type="body" sz="quarter" idx="13"/>
          </p:nvPr>
        </p:nvSpPr>
        <p:spPr/>
        <p:txBody>
          <a:bodyPr/>
          <a:lstStyle/>
          <a:p>
            <a:r>
              <a:rPr lang="en-GB" dirty="0"/>
              <a:t>Round 1 – Pairs: </a:t>
            </a:r>
          </a:p>
          <a:p>
            <a:r>
              <a:rPr lang="en-GB" dirty="0"/>
              <a:t>1 &amp; 5 </a:t>
            </a:r>
          </a:p>
          <a:p>
            <a:r>
              <a:rPr lang="en-GB" dirty="0"/>
              <a:t>2 &amp; 6</a:t>
            </a:r>
          </a:p>
          <a:p>
            <a:r>
              <a:rPr lang="en-GB" dirty="0"/>
              <a:t>3 &amp; 4</a:t>
            </a:r>
          </a:p>
          <a:p>
            <a:endParaRPr lang="en-GB" dirty="0"/>
          </a:p>
          <a:p>
            <a:r>
              <a:rPr lang="en-GB" dirty="0"/>
              <a:t>Round 5 – Opposites </a:t>
            </a:r>
          </a:p>
          <a:p>
            <a:r>
              <a:rPr lang="en-GB" dirty="0"/>
              <a:t>1 &amp; 7 </a:t>
            </a:r>
          </a:p>
          <a:p>
            <a:r>
              <a:rPr lang="en-GB" dirty="0"/>
              <a:t>2 &amp; 8 </a:t>
            </a:r>
          </a:p>
          <a:p>
            <a:r>
              <a:rPr lang="en-GB" dirty="0"/>
              <a:t>3 &amp; 6 </a:t>
            </a:r>
          </a:p>
          <a:p>
            <a:r>
              <a:rPr lang="en-GB" dirty="0"/>
              <a:t>4 &amp; 5</a:t>
            </a:r>
          </a:p>
        </p:txBody>
      </p:sp>
    </p:spTree>
    <p:extLst>
      <p:ext uri="{BB962C8B-B14F-4D97-AF65-F5344CB8AC3E}">
        <p14:creationId xmlns:p14="http://schemas.microsoft.com/office/powerpoint/2010/main" val="86735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4723280" cy="1884712"/>
          </a:xfrm>
        </p:spPr>
        <p:txBody>
          <a:bodyPr/>
          <a:lstStyle/>
          <a:p>
            <a:pPr algn="ctr"/>
            <a:r>
              <a:rPr lang="en-GB" dirty="0"/>
              <a:t>Thank you for participating!</a:t>
            </a:r>
            <a:br>
              <a:rPr lang="en-GB" dirty="0"/>
            </a:br>
            <a:r>
              <a:rPr lang="en-GB" dirty="0"/>
              <a:t> </a:t>
            </a:r>
            <a:br>
              <a:rPr lang="en-GB" dirty="0"/>
            </a:br>
            <a:r>
              <a:rPr lang="en-GB" sz="4800" b="0" dirty="0">
                <a:sym typeface="Wingdings" panose="05000000000000000000" pitchFamily="2" charset="2"/>
              </a:rPr>
              <a:t></a:t>
            </a:r>
            <a:endParaRPr lang="en-GB" sz="4800" b="0" dirty="0"/>
          </a:p>
        </p:txBody>
      </p:sp>
    </p:spTree>
    <p:extLst>
      <p:ext uri="{BB962C8B-B14F-4D97-AF65-F5344CB8AC3E}">
        <p14:creationId xmlns:p14="http://schemas.microsoft.com/office/powerpoint/2010/main" val="4156491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Volunteering_Matters_v3">
  <a:themeElements>
    <a:clrScheme name="Volunteering_Matters_v1">
      <a:dk1>
        <a:sysClr val="windowText" lastClr="000000"/>
      </a:dk1>
      <a:lt1>
        <a:sysClr val="window" lastClr="FFFFFF"/>
      </a:lt1>
      <a:dk2>
        <a:srgbClr val="00B140"/>
      </a:dk2>
      <a:lt2>
        <a:srgbClr val="3C1053"/>
      </a:lt2>
      <a:accent1>
        <a:srgbClr val="80D8A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olunteering_Matters_v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AABD1BDFCC049A1A7FEE61AD02E88" ma:contentTypeVersion="7" ma:contentTypeDescription="Create a new document." ma:contentTypeScope="" ma:versionID="575b60ca997860a3fce33d952d5feb34">
  <xsd:schema xmlns:xsd="http://www.w3.org/2001/XMLSchema" xmlns:xs="http://www.w3.org/2001/XMLSchema" xmlns:p="http://schemas.microsoft.com/office/2006/metadata/properties" xmlns:ns2="c7f84024-fb95-4582-9ea0-928068d6437f" targetNamespace="http://schemas.microsoft.com/office/2006/metadata/properties" ma:root="true" ma:fieldsID="7058c2f9c4cc57f8f4868ed85ac5d220" ns2:_="">
    <xsd:import namespace="c7f84024-fb95-4582-9ea0-928068d643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84024-fb95-4582-9ea0-928068d64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44670F-624B-4ABE-AF93-771B7BAFC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84024-fb95-4582-9ea0-928068d64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8F91AA-9239-4DED-BBD3-112DECA636B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c7f84024-fb95-4582-9ea0-928068d6437f"/>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07D774-A09D-4C43-9D81-5AA0655E7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4543</TotalTime>
  <Words>664</Words>
  <Application>Microsoft Office PowerPoint</Application>
  <PresentationFormat>On-screen Show (4:3)</PresentationFormat>
  <Paragraphs>107</Paragraphs>
  <Slides>9</Slides>
  <Notes>7</Notes>
  <HiddenSlides>0</HiddenSlides>
  <MMClips>9</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Trebuchet MS</vt:lpstr>
      <vt:lpstr>Wingdings 3</vt:lpstr>
      <vt:lpstr>Facet</vt:lpstr>
      <vt:lpstr>Volunteering_Matters_v3</vt:lpstr>
      <vt:lpstr>Play Time!  Arranged by QBE</vt:lpstr>
      <vt:lpstr>QUIZ Rounds </vt:lpstr>
      <vt:lpstr>Round one : Pairs</vt:lpstr>
      <vt:lpstr>Round two : Sounds</vt:lpstr>
      <vt:lpstr>Round three : Copy me</vt:lpstr>
      <vt:lpstr>Round four : My senses</vt:lpstr>
      <vt:lpstr>Round five: Opposites</vt:lpstr>
      <vt:lpstr>Answers</vt:lpstr>
      <vt:lpstr>Thank you for participating!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Befriending FAQs</dc:title>
  <dc:creator>anna.permawschlager</dc:creator>
  <cp:lastModifiedBy>Hannah Ibrahim</cp:lastModifiedBy>
  <cp:revision>667</cp:revision>
  <cp:lastPrinted>2019-04-16T13:22:13Z</cp:lastPrinted>
  <dcterms:created xsi:type="dcterms:W3CDTF">2017-01-19T10:12:48Z</dcterms:created>
  <dcterms:modified xsi:type="dcterms:W3CDTF">2020-11-05T07:19:02Z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0x010100AAFAABD1BDFCC049A1A7FEE61AD02E88</vt:lpwstr>
  </property>
</Properties>
</file>