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41" r:id="rId5"/>
  </p:sldMasterIdLst>
  <p:notesMasterIdLst>
    <p:notesMasterId r:id="rId17"/>
  </p:notesMasterIdLst>
  <p:handoutMasterIdLst>
    <p:handoutMasterId r:id="rId18"/>
  </p:handoutMasterIdLst>
  <p:sldIdLst>
    <p:sldId id="271" r:id="rId6"/>
    <p:sldId id="272" r:id="rId7"/>
    <p:sldId id="276" r:id="rId8"/>
    <p:sldId id="273" r:id="rId9"/>
    <p:sldId id="274" r:id="rId10"/>
    <p:sldId id="275" r:id="rId11"/>
    <p:sldId id="277" r:id="rId12"/>
    <p:sldId id="279" r:id="rId13"/>
    <p:sldId id="280" r:id="rId14"/>
    <p:sldId id="282" r:id="rId15"/>
    <p:sldId id="278" r:id="rId16"/>
  </p:sldIdLst>
  <p:sldSz cx="9144000" cy="6858000" type="screen4x3"/>
  <p:notesSz cx="6858000" cy="952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C1053"/>
    <a:srgbClr val="00B14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8053B-A16F-47ED-880B-D6C52B4CBA53}" v="389" dt="2020-04-05T19:23:27.270"/>
    <p1510:client id="{66797A56-6AFE-495B-9244-57069DFCAF39}" v="65" dt="2020-03-30T13:14:33.068"/>
    <p1510:client id="{90914AB4-E3E8-4BFF-89A6-60562831628A}" v="329" dt="2020-04-03T08:30:41.066"/>
    <p1510:client id="{DC600950-A102-40A2-9556-6CDA4DC842E8}" v="8" dt="2020-04-06T09:19:25.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3792" autoAdjust="0"/>
  </p:normalViewPr>
  <p:slideViewPr>
    <p:cSldViewPr>
      <p:cViewPr varScale="1">
        <p:scale>
          <a:sx n="62" d="100"/>
          <a:sy n="62" d="100"/>
        </p:scale>
        <p:origin x="1380"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80" y="-78"/>
      </p:cViewPr>
      <p:guideLst>
        <p:guide orient="horz" pos="300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Whitehead" userId="S::janet.whitehead@volunteeringmatters.org.uk::8527967d-1544-4aaa-87cf-0ad17d1dfff1" providerId="AD" clId="Web-{DC600950-A102-40A2-9556-6CDA4DC842E8}"/>
    <pc:docChg chg="modSld">
      <pc:chgData name="Janet Whitehead" userId="S::janet.whitehead@volunteeringmatters.org.uk::8527967d-1544-4aaa-87cf-0ad17d1dfff1" providerId="AD" clId="Web-{DC600950-A102-40A2-9556-6CDA4DC842E8}" dt="2020-04-06T09:19:25.282" v="7" actId="1076"/>
      <pc:docMkLst>
        <pc:docMk/>
      </pc:docMkLst>
      <pc:sldChg chg="modSp">
        <pc:chgData name="Janet Whitehead" userId="S::janet.whitehead@volunteeringmatters.org.uk::8527967d-1544-4aaa-87cf-0ad17d1dfff1" providerId="AD" clId="Web-{DC600950-A102-40A2-9556-6CDA4DC842E8}" dt="2020-04-06T09:19:25.282" v="7" actId="1076"/>
        <pc:sldMkLst>
          <pc:docMk/>
          <pc:sldMk cId="638423076" sldId="280"/>
        </pc:sldMkLst>
        <pc:spChg chg="mod">
          <ac:chgData name="Janet Whitehead" userId="S::janet.whitehead@volunteeringmatters.org.uk::8527967d-1544-4aaa-87cf-0ad17d1dfff1" providerId="AD" clId="Web-{DC600950-A102-40A2-9556-6CDA4DC842E8}" dt="2020-04-06T09:19:25.282" v="7" actId="1076"/>
          <ac:spMkLst>
            <pc:docMk/>
            <pc:sldMk cId="638423076" sldId="280"/>
            <ac:spMk id="3" creationId="{00000000-0000-0000-0000-000000000000}"/>
          </ac:spMkLst>
        </pc:spChg>
      </pc:sldChg>
    </pc:docChg>
  </pc:docChgLst>
  <pc:docChgLst>
    <pc:chgData name="Jessica Strudwick" userId="S::jessica.strudwick@volunteeringmatters.org.uk::18477aae-7749-4194-b3d5-47b837ce72c0" providerId="AD" clId="Web-{90914AB4-E3E8-4BFF-89A6-60562831628A}"/>
    <pc:docChg chg="addSld modSld">
      <pc:chgData name="Jessica Strudwick" userId="S::jessica.strudwick@volunteeringmatters.org.uk::18477aae-7749-4194-b3d5-47b837ce72c0" providerId="AD" clId="Web-{90914AB4-E3E8-4BFF-89A6-60562831628A}" dt="2020-04-03T08:30:41.066" v="324" actId="20577"/>
      <pc:docMkLst>
        <pc:docMk/>
      </pc:docMkLst>
      <pc:sldChg chg="modSp">
        <pc:chgData name="Jessica Strudwick" userId="S::jessica.strudwick@volunteeringmatters.org.uk::18477aae-7749-4194-b3d5-47b837ce72c0" providerId="AD" clId="Web-{90914AB4-E3E8-4BFF-89A6-60562831628A}" dt="2020-04-03T08:04:31.590" v="24" actId="20577"/>
        <pc:sldMkLst>
          <pc:docMk/>
          <pc:sldMk cId="0" sldId="258"/>
        </pc:sldMkLst>
        <pc:spChg chg="mod">
          <ac:chgData name="Jessica Strudwick" userId="S::jessica.strudwick@volunteeringmatters.org.uk::18477aae-7749-4194-b3d5-47b837ce72c0" providerId="AD" clId="Web-{90914AB4-E3E8-4BFF-89A6-60562831628A}" dt="2020-04-03T08:04:31.590" v="24" actId="20577"/>
          <ac:spMkLst>
            <pc:docMk/>
            <pc:sldMk cId="0" sldId="258"/>
            <ac:spMk id="3" creationId="{00000000-0000-0000-0000-000000000000}"/>
          </ac:spMkLst>
        </pc:spChg>
      </pc:sldChg>
      <pc:sldChg chg="modSp">
        <pc:chgData name="Jessica Strudwick" userId="S::jessica.strudwick@volunteeringmatters.org.uk::18477aae-7749-4194-b3d5-47b837ce72c0" providerId="AD" clId="Web-{90914AB4-E3E8-4BFF-89A6-60562831628A}" dt="2020-04-03T08:16:21.605" v="167" actId="20577"/>
        <pc:sldMkLst>
          <pc:docMk/>
          <pc:sldMk cId="0" sldId="260"/>
        </pc:sldMkLst>
        <pc:spChg chg="mod">
          <ac:chgData name="Jessica Strudwick" userId="S::jessica.strudwick@volunteeringmatters.org.uk::18477aae-7749-4194-b3d5-47b837ce72c0" providerId="AD" clId="Web-{90914AB4-E3E8-4BFF-89A6-60562831628A}" dt="2020-04-03T08:16:21.605" v="167" actId="20577"/>
          <ac:spMkLst>
            <pc:docMk/>
            <pc:sldMk cId="0" sldId="260"/>
            <ac:spMk id="3" creationId="{00000000-0000-0000-0000-000000000000}"/>
          </ac:spMkLst>
        </pc:spChg>
      </pc:sldChg>
      <pc:sldChg chg="modSp">
        <pc:chgData name="Jessica Strudwick" userId="S::jessica.strudwick@volunteeringmatters.org.uk::18477aae-7749-4194-b3d5-47b837ce72c0" providerId="AD" clId="Web-{90914AB4-E3E8-4BFF-89A6-60562831628A}" dt="2020-04-03T08:27:03.865" v="288" actId="20577"/>
        <pc:sldMkLst>
          <pc:docMk/>
          <pc:sldMk cId="0" sldId="262"/>
        </pc:sldMkLst>
        <pc:spChg chg="mod">
          <ac:chgData name="Jessica Strudwick" userId="S::jessica.strudwick@volunteeringmatters.org.uk::18477aae-7749-4194-b3d5-47b837ce72c0" providerId="AD" clId="Web-{90914AB4-E3E8-4BFF-89A6-60562831628A}" dt="2020-04-03T08:27:03.865" v="288" actId="20577"/>
          <ac:spMkLst>
            <pc:docMk/>
            <pc:sldMk cId="0" sldId="262"/>
            <ac:spMk id="3" creationId="{00000000-0000-0000-0000-000000000000}"/>
          </ac:spMkLst>
        </pc:spChg>
      </pc:sldChg>
      <pc:sldChg chg="modSp">
        <pc:chgData name="Jessica Strudwick" userId="S::jessica.strudwick@volunteeringmatters.org.uk::18477aae-7749-4194-b3d5-47b837ce72c0" providerId="AD" clId="Web-{90914AB4-E3E8-4BFF-89A6-60562831628A}" dt="2020-04-03T08:29:19.264" v="318" actId="20577"/>
        <pc:sldMkLst>
          <pc:docMk/>
          <pc:sldMk cId="0" sldId="263"/>
        </pc:sldMkLst>
        <pc:spChg chg="mod">
          <ac:chgData name="Jessica Strudwick" userId="S::jessica.strudwick@volunteeringmatters.org.uk::18477aae-7749-4194-b3d5-47b837ce72c0" providerId="AD" clId="Web-{90914AB4-E3E8-4BFF-89A6-60562831628A}" dt="2020-04-03T08:29:19.264" v="318" actId="20577"/>
          <ac:spMkLst>
            <pc:docMk/>
            <pc:sldMk cId="0" sldId="263"/>
            <ac:spMk id="3" creationId="{00000000-0000-0000-0000-000000000000}"/>
          </ac:spMkLst>
        </pc:spChg>
      </pc:sldChg>
      <pc:sldChg chg="modSp">
        <pc:chgData name="Jessica Strudwick" userId="S::jessica.strudwick@volunteeringmatters.org.uk::18477aae-7749-4194-b3d5-47b837ce72c0" providerId="AD" clId="Web-{90914AB4-E3E8-4BFF-89A6-60562831628A}" dt="2020-04-03T08:11:41.524" v="127" actId="20577"/>
        <pc:sldMkLst>
          <pc:docMk/>
          <pc:sldMk cId="0" sldId="266"/>
        </pc:sldMkLst>
        <pc:spChg chg="mod">
          <ac:chgData name="Jessica Strudwick" userId="S::jessica.strudwick@volunteeringmatters.org.uk::18477aae-7749-4194-b3d5-47b837ce72c0" providerId="AD" clId="Web-{90914AB4-E3E8-4BFF-89A6-60562831628A}" dt="2020-04-03T08:11:41.524" v="127" actId="20577"/>
          <ac:spMkLst>
            <pc:docMk/>
            <pc:sldMk cId="0" sldId="266"/>
            <ac:spMk id="3" creationId="{00000000-0000-0000-0000-000000000000}"/>
          </ac:spMkLst>
        </pc:spChg>
      </pc:sldChg>
      <pc:sldChg chg="modSp">
        <pc:chgData name="Jessica Strudwick" userId="S::jessica.strudwick@volunteeringmatters.org.uk::18477aae-7749-4194-b3d5-47b837ce72c0" providerId="AD" clId="Web-{90914AB4-E3E8-4BFF-89A6-60562831628A}" dt="2020-04-03T08:19:16.272" v="195" actId="20577"/>
        <pc:sldMkLst>
          <pc:docMk/>
          <pc:sldMk cId="1920146390" sldId="275"/>
        </pc:sldMkLst>
        <pc:spChg chg="mod">
          <ac:chgData name="Jessica Strudwick" userId="S::jessica.strudwick@volunteeringmatters.org.uk::18477aae-7749-4194-b3d5-47b837ce72c0" providerId="AD" clId="Web-{90914AB4-E3E8-4BFF-89A6-60562831628A}" dt="2020-04-03T08:19:16.272" v="195" actId="20577"/>
          <ac:spMkLst>
            <pc:docMk/>
            <pc:sldMk cId="1920146390" sldId="275"/>
            <ac:spMk id="3" creationId="{00000000-0000-0000-0000-000000000000}"/>
          </ac:spMkLst>
        </pc:spChg>
      </pc:sldChg>
      <pc:sldChg chg="modSp">
        <pc:chgData name="Jessica Strudwick" userId="S::jessica.strudwick@volunteeringmatters.org.uk::18477aae-7749-4194-b3d5-47b837ce72c0" providerId="AD" clId="Web-{90914AB4-E3E8-4BFF-89A6-60562831628A}" dt="2020-04-03T08:08:42.982" v="84" actId="14100"/>
        <pc:sldMkLst>
          <pc:docMk/>
          <pc:sldMk cId="1440074321" sldId="278"/>
        </pc:sldMkLst>
        <pc:spChg chg="mod">
          <ac:chgData name="Jessica Strudwick" userId="S::jessica.strudwick@volunteeringmatters.org.uk::18477aae-7749-4194-b3d5-47b837ce72c0" providerId="AD" clId="Web-{90914AB4-E3E8-4BFF-89A6-60562831628A}" dt="2020-04-03T08:08:42.982" v="84" actId="14100"/>
          <ac:spMkLst>
            <pc:docMk/>
            <pc:sldMk cId="1440074321" sldId="278"/>
            <ac:spMk id="3" creationId="{00000000-0000-0000-0000-000000000000}"/>
          </ac:spMkLst>
        </pc:spChg>
      </pc:sldChg>
      <pc:sldChg chg="modSp">
        <pc:chgData name="Jessica Strudwick" userId="S::jessica.strudwick@volunteeringmatters.org.uk::18477aae-7749-4194-b3d5-47b837ce72c0" providerId="AD" clId="Web-{90914AB4-E3E8-4BFF-89A6-60562831628A}" dt="2020-04-03T08:17:33.531" v="178" actId="20577"/>
        <pc:sldMkLst>
          <pc:docMk/>
          <pc:sldMk cId="638423076" sldId="280"/>
        </pc:sldMkLst>
        <pc:spChg chg="mod">
          <ac:chgData name="Jessica Strudwick" userId="S::jessica.strudwick@volunteeringmatters.org.uk::18477aae-7749-4194-b3d5-47b837ce72c0" providerId="AD" clId="Web-{90914AB4-E3E8-4BFF-89A6-60562831628A}" dt="2020-04-03T08:17:33.531" v="178" actId="20577"/>
          <ac:spMkLst>
            <pc:docMk/>
            <pc:sldMk cId="638423076" sldId="280"/>
            <ac:spMk id="3" creationId="{00000000-0000-0000-0000-000000000000}"/>
          </ac:spMkLst>
        </pc:spChg>
      </pc:sldChg>
      <pc:sldChg chg="modSp">
        <pc:chgData name="Jessica Strudwick" userId="S::jessica.strudwick@volunteeringmatters.org.uk::18477aae-7749-4194-b3d5-47b837ce72c0" providerId="AD" clId="Web-{90914AB4-E3E8-4BFF-89A6-60562831628A}" dt="2020-04-03T08:18:36.566" v="189" actId="1076"/>
        <pc:sldMkLst>
          <pc:docMk/>
          <pc:sldMk cId="3372668180" sldId="281"/>
        </pc:sldMkLst>
        <pc:spChg chg="mod">
          <ac:chgData name="Jessica Strudwick" userId="S::jessica.strudwick@volunteeringmatters.org.uk::18477aae-7749-4194-b3d5-47b837ce72c0" providerId="AD" clId="Web-{90914AB4-E3E8-4BFF-89A6-60562831628A}" dt="2020-04-03T08:18:36.566" v="189" actId="1076"/>
          <ac:spMkLst>
            <pc:docMk/>
            <pc:sldMk cId="3372668180" sldId="281"/>
            <ac:spMk id="3" creationId="{00000000-0000-0000-0000-000000000000}"/>
          </ac:spMkLst>
        </pc:spChg>
      </pc:sldChg>
      <pc:sldChg chg="modSp">
        <pc:chgData name="Jessica Strudwick" userId="S::jessica.strudwick@volunteeringmatters.org.uk::18477aae-7749-4194-b3d5-47b837ce72c0" providerId="AD" clId="Web-{90914AB4-E3E8-4BFF-89A6-60562831628A}" dt="2020-04-03T08:19:39.649" v="197" actId="20577"/>
        <pc:sldMkLst>
          <pc:docMk/>
          <pc:sldMk cId="2686967265" sldId="282"/>
        </pc:sldMkLst>
        <pc:spChg chg="mod">
          <ac:chgData name="Jessica Strudwick" userId="S::jessica.strudwick@volunteeringmatters.org.uk::18477aae-7749-4194-b3d5-47b837ce72c0" providerId="AD" clId="Web-{90914AB4-E3E8-4BFF-89A6-60562831628A}" dt="2020-04-03T08:19:39.649" v="197" actId="20577"/>
          <ac:spMkLst>
            <pc:docMk/>
            <pc:sldMk cId="2686967265" sldId="282"/>
            <ac:spMk id="3" creationId="{00000000-0000-0000-0000-000000000000}"/>
          </ac:spMkLst>
        </pc:spChg>
      </pc:sldChg>
      <pc:sldChg chg="modSp">
        <pc:chgData name="Jessica Strudwick" userId="S::jessica.strudwick@volunteeringmatters.org.uk::18477aae-7749-4194-b3d5-47b837ce72c0" providerId="AD" clId="Web-{90914AB4-E3E8-4BFF-89A6-60562831628A}" dt="2020-04-03T08:13:14.046" v="149" actId="20577"/>
        <pc:sldMkLst>
          <pc:docMk/>
          <pc:sldMk cId="3069951700" sldId="283"/>
        </pc:sldMkLst>
        <pc:spChg chg="mod">
          <ac:chgData name="Jessica Strudwick" userId="S::jessica.strudwick@volunteeringmatters.org.uk::18477aae-7749-4194-b3d5-47b837ce72c0" providerId="AD" clId="Web-{90914AB4-E3E8-4BFF-89A6-60562831628A}" dt="2020-04-03T08:13:14.046" v="149" actId="20577"/>
          <ac:spMkLst>
            <pc:docMk/>
            <pc:sldMk cId="3069951700" sldId="283"/>
            <ac:spMk id="6" creationId="{00000000-0000-0000-0000-000000000000}"/>
          </ac:spMkLst>
        </pc:spChg>
      </pc:sldChg>
      <pc:sldChg chg="modSp">
        <pc:chgData name="Jessica Strudwick" userId="S::jessica.strudwick@volunteeringmatters.org.uk::18477aae-7749-4194-b3d5-47b837ce72c0" providerId="AD" clId="Web-{90914AB4-E3E8-4BFF-89A6-60562831628A}" dt="2020-04-03T08:15:43.555" v="154" actId="20577"/>
        <pc:sldMkLst>
          <pc:docMk/>
          <pc:sldMk cId="3471090054" sldId="284"/>
        </pc:sldMkLst>
        <pc:spChg chg="mod">
          <ac:chgData name="Jessica Strudwick" userId="S::jessica.strudwick@volunteeringmatters.org.uk::18477aae-7749-4194-b3d5-47b837ce72c0" providerId="AD" clId="Web-{90914AB4-E3E8-4BFF-89A6-60562831628A}" dt="2020-04-03T08:15:43.555" v="154" actId="20577"/>
          <ac:spMkLst>
            <pc:docMk/>
            <pc:sldMk cId="3471090054" sldId="284"/>
            <ac:spMk id="6" creationId="{00000000-0000-0000-0000-000000000000}"/>
          </ac:spMkLst>
        </pc:spChg>
      </pc:sldChg>
      <pc:sldChg chg="modSp">
        <pc:chgData name="Jessica Strudwick" userId="S::jessica.strudwick@volunteeringmatters.org.uk::18477aae-7749-4194-b3d5-47b837ce72c0" providerId="AD" clId="Web-{90914AB4-E3E8-4BFF-89A6-60562831628A}" dt="2020-04-03T08:09:12.312" v="93" actId="20577"/>
        <pc:sldMkLst>
          <pc:docMk/>
          <pc:sldMk cId="1086868833" sldId="285"/>
        </pc:sldMkLst>
        <pc:spChg chg="mod">
          <ac:chgData name="Jessica Strudwick" userId="S::jessica.strudwick@volunteeringmatters.org.uk::18477aae-7749-4194-b3d5-47b837ce72c0" providerId="AD" clId="Web-{90914AB4-E3E8-4BFF-89A6-60562831628A}" dt="2020-04-03T08:09:12.312" v="93" actId="20577"/>
          <ac:spMkLst>
            <pc:docMk/>
            <pc:sldMk cId="1086868833" sldId="285"/>
            <ac:spMk id="3" creationId="{00000000-0000-0000-0000-000000000000}"/>
          </ac:spMkLst>
        </pc:spChg>
      </pc:sldChg>
      <pc:sldChg chg="modSp">
        <pc:chgData name="Jessica Strudwick" userId="S::jessica.strudwick@volunteeringmatters.org.uk::18477aae-7749-4194-b3d5-47b837ce72c0" providerId="AD" clId="Web-{90914AB4-E3E8-4BFF-89A6-60562831628A}" dt="2020-04-03T08:30:41.066" v="324" actId="20577"/>
        <pc:sldMkLst>
          <pc:docMk/>
          <pc:sldMk cId="3485441764" sldId="286"/>
        </pc:sldMkLst>
        <pc:spChg chg="mod">
          <ac:chgData name="Jessica Strudwick" userId="S::jessica.strudwick@volunteeringmatters.org.uk::18477aae-7749-4194-b3d5-47b837ce72c0" providerId="AD" clId="Web-{90914AB4-E3E8-4BFF-89A6-60562831628A}" dt="2020-04-03T08:30:41.066" v="324" actId="20577"/>
          <ac:spMkLst>
            <pc:docMk/>
            <pc:sldMk cId="3485441764" sldId="286"/>
            <ac:spMk id="3" creationId="{00000000-0000-0000-0000-000000000000}"/>
          </ac:spMkLst>
        </pc:spChg>
      </pc:sldChg>
      <pc:sldChg chg="modSp">
        <pc:chgData name="Jessica Strudwick" userId="S::jessica.strudwick@volunteeringmatters.org.uk::18477aae-7749-4194-b3d5-47b837ce72c0" providerId="AD" clId="Web-{90914AB4-E3E8-4BFF-89A6-60562831628A}" dt="2020-04-03T08:28:51.981" v="311" actId="20577"/>
        <pc:sldMkLst>
          <pc:docMk/>
          <pc:sldMk cId="410552864" sldId="287"/>
        </pc:sldMkLst>
        <pc:spChg chg="mod">
          <ac:chgData name="Jessica Strudwick" userId="S::jessica.strudwick@volunteeringmatters.org.uk::18477aae-7749-4194-b3d5-47b837ce72c0" providerId="AD" clId="Web-{90914AB4-E3E8-4BFF-89A6-60562831628A}" dt="2020-04-03T08:28:51.981" v="311" actId="20577"/>
          <ac:spMkLst>
            <pc:docMk/>
            <pc:sldMk cId="410552864" sldId="287"/>
            <ac:spMk id="3" creationId="{00000000-0000-0000-0000-000000000000}"/>
          </ac:spMkLst>
        </pc:spChg>
      </pc:sldChg>
      <pc:sldChg chg="modSp new">
        <pc:chgData name="Jessica Strudwick" userId="S::jessica.strudwick@volunteeringmatters.org.uk::18477aae-7749-4194-b3d5-47b837ce72c0" providerId="AD" clId="Web-{90914AB4-E3E8-4BFF-89A6-60562831628A}" dt="2020-04-03T08:28:16.807" v="304" actId="20577"/>
        <pc:sldMkLst>
          <pc:docMk/>
          <pc:sldMk cId="2606275156" sldId="289"/>
        </pc:sldMkLst>
        <pc:spChg chg="mod">
          <ac:chgData name="Jessica Strudwick" userId="S::jessica.strudwick@volunteeringmatters.org.uk::18477aae-7749-4194-b3d5-47b837ce72c0" providerId="AD" clId="Web-{90914AB4-E3E8-4BFF-89A6-60562831628A}" dt="2020-04-03T08:25:15.826" v="263" actId="20577"/>
          <ac:spMkLst>
            <pc:docMk/>
            <pc:sldMk cId="2606275156" sldId="289"/>
            <ac:spMk id="2" creationId="{F4B36416-CF11-41D0-9A13-B65695FCBA6E}"/>
          </ac:spMkLst>
        </pc:spChg>
        <pc:spChg chg="mod">
          <ac:chgData name="Jessica Strudwick" userId="S::jessica.strudwick@volunteeringmatters.org.uk::18477aae-7749-4194-b3d5-47b837ce72c0" providerId="AD" clId="Web-{90914AB4-E3E8-4BFF-89A6-60562831628A}" dt="2020-04-03T08:28:16.807" v="304" actId="20577"/>
          <ac:spMkLst>
            <pc:docMk/>
            <pc:sldMk cId="2606275156" sldId="289"/>
            <ac:spMk id="3" creationId="{85D71D95-7AB4-4239-A6BD-4220454756DB}"/>
          </ac:spMkLst>
        </pc:spChg>
      </pc:sldChg>
    </pc:docChg>
  </pc:docChgLst>
  <pc:docChgLst>
    <pc:chgData name="Janet Whitehead" userId="S::janet.whitehead@volunteeringmatters.org.uk::8527967d-1544-4aaa-87cf-0ad17d1dfff1" providerId="AD" clId="Web-{1568053B-A16F-47ED-880B-D6C52B4CBA53}"/>
    <pc:docChg chg="modSld">
      <pc:chgData name="Janet Whitehead" userId="S::janet.whitehead@volunteeringmatters.org.uk::8527967d-1544-4aaa-87cf-0ad17d1dfff1" providerId="AD" clId="Web-{1568053B-A16F-47ED-880B-D6C52B4CBA53}" dt="2020-04-05T19:23:27.270" v="383" actId="1076"/>
      <pc:docMkLst>
        <pc:docMk/>
      </pc:docMkLst>
      <pc:sldChg chg="modSp">
        <pc:chgData name="Janet Whitehead" userId="S::janet.whitehead@volunteeringmatters.org.uk::8527967d-1544-4aaa-87cf-0ad17d1dfff1" providerId="AD" clId="Web-{1568053B-A16F-47ED-880B-D6C52B4CBA53}" dt="2020-04-05T18:56:31.827" v="32" actId="14100"/>
        <pc:sldMkLst>
          <pc:docMk/>
          <pc:sldMk cId="0" sldId="258"/>
        </pc:sldMkLst>
        <pc:spChg chg="mod">
          <ac:chgData name="Janet Whitehead" userId="S::janet.whitehead@volunteeringmatters.org.uk::8527967d-1544-4aaa-87cf-0ad17d1dfff1" providerId="AD" clId="Web-{1568053B-A16F-47ED-880B-D6C52B4CBA53}" dt="2020-04-05T18:56:31.827" v="32" actId="14100"/>
          <ac:spMkLst>
            <pc:docMk/>
            <pc:sldMk cId="0" sldId="258"/>
            <ac:spMk id="3" creationId="{00000000-0000-0000-0000-000000000000}"/>
          </ac:spMkLst>
        </pc:spChg>
      </pc:sldChg>
      <pc:sldChg chg="modSp">
        <pc:chgData name="Janet Whitehead" userId="S::janet.whitehead@volunteeringmatters.org.uk::8527967d-1544-4aaa-87cf-0ad17d1dfff1" providerId="AD" clId="Web-{1568053B-A16F-47ED-880B-D6C52B4CBA53}" dt="2020-04-05T19:03:17.930" v="157" actId="14100"/>
        <pc:sldMkLst>
          <pc:docMk/>
          <pc:sldMk cId="0" sldId="260"/>
        </pc:sldMkLst>
        <pc:spChg chg="mod">
          <ac:chgData name="Janet Whitehead" userId="S::janet.whitehead@volunteeringmatters.org.uk::8527967d-1544-4aaa-87cf-0ad17d1dfff1" providerId="AD" clId="Web-{1568053B-A16F-47ED-880B-D6C52B4CBA53}" dt="2020-04-05T19:03:17.930" v="157" actId="14100"/>
          <ac:spMkLst>
            <pc:docMk/>
            <pc:sldMk cId="0" sldId="260"/>
            <ac:spMk id="3" creationId="{00000000-0000-0000-0000-000000000000}"/>
          </ac:spMkLst>
        </pc:spChg>
      </pc:sldChg>
      <pc:sldChg chg="modSp">
        <pc:chgData name="Janet Whitehead" userId="S::janet.whitehead@volunteeringmatters.org.uk::8527967d-1544-4aaa-87cf-0ad17d1dfff1" providerId="AD" clId="Web-{1568053B-A16F-47ED-880B-D6C52B4CBA53}" dt="2020-04-05T19:15:14.461" v="323" actId="20577"/>
        <pc:sldMkLst>
          <pc:docMk/>
          <pc:sldMk cId="0" sldId="262"/>
        </pc:sldMkLst>
        <pc:spChg chg="mod">
          <ac:chgData name="Janet Whitehead" userId="S::janet.whitehead@volunteeringmatters.org.uk::8527967d-1544-4aaa-87cf-0ad17d1dfff1" providerId="AD" clId="Web-{1568053B-A16F-47ED-880B-D6C52B4CBA53}" dt="2020-04-05T19:15:14.461" v="323" actId="20577"/>
          <ac:spMkLst>
            <pc:docMk/>
            <pc:sldMk cId="0" sldId="262"/>
            <ac:spMk id="3" creationId="{00000000-0000-0000-0000-000000000000}"/>
          </ac:spMkLst>
        </pc:spChg>
      </pc:sldChg>
      <pc:sldChg chg="modSp">
        <pc:chgData name="Janet Whitehead" userId="S::janet.whitehead@volunteeringmatters.org.uk::8527967d-1544-4aaa-87cf-0ad17d1dfff1" providerId="AD" clId="Web-{1568053B-A16F-47ED-880B-D6C52B4CBA53}" dt="2020-04-05T18:53:42.639" v="14" actId="20577"/>
        <pc:sldMkLst>
          <pc:docMk/>
          <pc:sldMk cId="0" sldId="263"/>
        </pc:sldMkLst>
        <pc:spChg chg="mod">
          <ac:chgData name="Janet Whitehead" userId="S::janet.whitehead@volunteeringmatters.org.uk::8527967d-1544-4aaa-87cf-0ad17d1dfff1" providerId="AD" clId="Web-{1568053B-A16F-47ED-880B-D6C52B4CBA53}" dt="2020-04-05T18:53:42.639" v="14" actId="20577"/>
          <ac:spMkLst>
            <pc:docMk/>
            <pc:sldMk cId="0" sldId="263"/>
            <ac:spMk id="3" creationId="{00000000-0000-0000-0000-000000000000}"/>
          </ac:spMkLst>
        </pc:spChg>
      </pc:sldChg>
      <pc:sldChg chg="modSp">
        <pc:chgData name="Janet Whitehead" userId="S::janet.whitehead@volunteeringmatters.org.uk::8527967d-1544-4aaa-87cf-0ad17d1dfff1" providerId="AD" clId="Web-{1568053B-A16F-47ED-880B-D6C52B4CBA53}" dt="2020-04-05T18:51:24.893" v="4" actId="20577"/>
        <pc:sldMkLst>
          <pc:docMk/>
          <pc:sldMk cId="2613889179" sldId="271"/>
        </pc:sldMkLst>
        <pc:spChg chg="mod">
          <ac:chgData name="Janet Whitehead" userId="S::janet.whitehead@volunteeringmatters.org.uk::8527967d-1544-4aaa-87cf-0ad17d1dfff1" providerId="AD" clId="Web-{1568053B-A16F-47ED-880B-D6C52B4CBA53}" dt="2020-04-05T18:51:24.893" v="4" actId="20577"/>
          <ac:spMkLst>
            <pc:docMk/>
            <pc:sldMk cId="2613889179" sldId="271"/>
            <ac:spMk id="2" creationId="{00000000-0000-0000-0000-000000000000}"/>
          </ac:spMkLst>
        </pc:spChg>
      </pc:sldChg>
      <pc:sldChg chg="modSp">
        <pc:chgData name="Janet Whitehead" userId="S::janet.whitehead@volunteeringmatters.org.uk::8527967d-1544-4aaa-87cf-0ad17d1dfff1" providerId="AD" clId="Web-{1568053B-A16F-47ED-880B-D6C52B4CBA53}" dt="2020-04-05T18:56:50.359" v="33" actId="20577"/>
        <pc:sldMkLst>
          <pc:docMk/>
          <pc:sldMk cId="1920146390" sldId="275"/>
        </pc:sldMkLst>
        <pc:spChg chg="mod">
          <ac:chgData name="Janet Whitehead" userId="S::janet.whitehead@volunteeringmatters.org.uk::8527967d-1544-4aaa-87cf-0ad17d1dfff1" providerId="AD" clId="Web-{1568053B-A16F-47ED-880B-D6C52B4CBA53}" dt="2020-04-05T18:56:50.359" v="33" actId="20577"/>
          <ac:spMkLst>
            <pc:docMk/>
            <pc:sldMk cId="1920146390" sldId="275"/>
            <ac:spMk id="3" creationId="{00000000-0000-0000-0000-000000000000}"/>
          </ac:spMkLst>
        </pc:spChg>
      </pc:sldChg>
      <pc:sldChg chg="modSp">
        <pc:chgData name="Janet Whitehead" userId="S::janet.whitehead@volunteeringmatters.org.uk::8527967d-1544-4aaa-87cf-0ad17d1dfff1" providerId="AD" clId="Web-{1568053B-A16F-47ED-880B-D6C52B4CBA53}" dt="2020-04-05T18:57:14.658" v="34" actId="14100"/>
        <pc:sldMkLst>
          <pc:docMk/>
          <pc:sldMk cId="1440074321" sldId="278"/>
        </pc:sldMkLst>
        <pc:spChg chg="mod">
          <ac:chgData name="Janet Whitehead" userId="S::janet.whitehead@volunteeringmatters.org.uk::8527967d-1544-4aaa-87cf-0ad17d1dfff1" providerId="AD" clId="Web-{1568053B-A16F-47ED-880B-D6C52B4CBA53}" dt="2020-04-05T18:57:14.658" v="34" actId="14100"/>
          <ac:spMkLst>
            <pc:docMk/>
            <pc:sldMk cId="1440074321" sldId="278"/>
            <ac:spMk id="3" creationId="{00000000-0000-0000-0000-000000000000}"/>
          </ac:spMkLst>
        </pc:spChg>
      </pc:sldChg>
      <pc:sldChg chg="modSp">
        <pc:chgData name="Janet Whitehead" userId="S::janet.whitehead@volunteeringmatters.org.uk::8527967d-1544-4aaa-87cf-0ad17d1dfff1" providerId="AD" clId="Web-{1568053B-A16F-47ED-880B-D6C52B4CBA53}" dt="2020-04-05T19:13:30.812" v="298" actId="1076"/>
        <pc:sldMkLst>
          <pc:docMk/>
          <pc:sldMk cId="638423076" sldId="280"/>
        </pc:sldMkLst>
        <pc:spChg chg="mod">
          <ac:chgData name="Janet Whitehead" userId="S::janet.whitehead@volunteeringmatters.org.uk::8527967d-1544-4aaa-87cf-0ad17d1dfff1" providerId="AD" clId="Web-{1568053B-A16F-47ED-880B-D6C52B4CBA53}" dt="2020-04-05T19:13:30.812" v="298" actId="1076"/>
          <ac:spMkLst>
            <pc:docMk/>
            <pc:sldMk cId="638423076" sldId="280"/>
            <ac:spMk id="3" creationId="{00000000-0000-0000-0000-000000000000}"/>
          </ac:spMkLst>
        </pc:spChg>
      </pc:sldChg>
      <pc:sldChg chg="modSp">
        <pc:chgData name="Janet Whitehead" userId="S::janet.whitehead@volunteeringmatters.org.uk::8527967d-1544-4aaa-87cf-0ad17d1dfff1" providerId="AD" clId="Web-{1568053B-A16F-47ED-880B-D6C52B4CBA53}" dt="2020-04-05T19:13:41.797" v="299" actId="20577"/>
        <pc:sldMkLst>
          <pc:docMk/>
          <pc:sldMk cId="3372668180" sldId="281"/>
        </pc:sldMkLst>
        <pc:spChg chg="mod">
          <ac:chgData name="Janet Whitehead" userId="S::janet.whitehead@volunteeringmatters.org.uk::8527967d-1544-4aaa-87cf-0ad17d1dfff1" providerId="AD" clId="Web-{1568053B-A16F-47ED-880B-D6C52B4CBA53}" dt="2020-04-05T19:13:41.797" v="299" actId="20577"/>
          <ac:spMkLst>
            <pc:docMk/>
            <pc:sldMk cId="3372668180" sldId="281"/>
            <ac:spMk id="3" creationId="{00000000-0000-0000-0000-000000000000}"/>
          </ac:spMkLst>
        </pc:spChg>
      </pc:sldChg>
      <pc:sldChg chg="modSp">
        <pc:chgData name="Janet Whitehead" userId="S::janet.whitehead@volunteeringmatters.org.uk::8527967d-1544-4aaa-87cf-0ad17d1dfff1" providerId="AD" clId="Web-{1568053B-A16F-47ED-880B-D6C52B4CBA53}" dt="2020-04-05T19:14:00.048" v="302" actId="20577"/>
        <pc:sldMkLst>
          <pc:docMk/>
          <pc:sldMk cId="2686967265" sldId="282"/>
        </pc:sldMkLst>
        <pc:spChg chg="mod">
          <ac:chgData name="Janet Whitehead" userId="S::janet.whitehead@volunteeringmatters.org.uk::8527967d-1544-4aaa-87cf-0ad17d1dfff1" providerId="AD" clId="Web-{1568053B-A16F-47ED-880B-D6C52B4CBA53}" dt="2020-04-05T19:14:00.048" v="302" actId="20577"/>
          <ac:spMkLst>
            <pc:docMk/>
            <pc:sldMk cId="2686967265" sldId="282"/>
            <ac:spMk id="3" creationId="{00000000-0000-0000-0000-000000000000}"/>
          </ac:spMkLst>
        </pc:spChg>
      </pc:sldChg>
      <pc:sldChg chg="modSp">
        <pc:chgData name="Janet Whitehead" userId="S::janet.whitehead@volunteeringmatters.org.uk::8527967d-1544-4aaa-87cf-0ad17d1dfff1" providerId="AD" clId="Web-{1568053B-A16F-47ED-880B-D6C52B4CBA53}" dt="2020-04-05T19:00:28.242" v="55" actId="20577"/>
        <pc:sldMkLst>
          <pc:docMk/>
          <pc:sldMk cId="1086868833" sldId="285"/>
        </pc:sldMkLst>
        <pc:spChg chg="mod">
          <ac:chgData name="Janet Whitehead" userId="S::janet.whitehead@volunteeringmatters.org.uk::8527967d-1544-4aaa-87cf-0ad17d1dfff1" providerId="AD" clId="Web-{1568053B-A16F-47ED-880B-D6C52B4CBA53}" dt="2020-04-05T19:00:28.242" v="55" actId="20577"/>
          <ac:spMkLst>
            <pc:docMk/>
            <pc:sldMk cId="1086868833" sldId="285"/>
            <ac:spMk id="3" creationId="{00000000-0000-0000-0000-000000000000}"/>
          </ac:spMkLst>
        </pc:spChg>
      </pc:sldChg>
      <pc:sldChg chg="modSp">
        <pc:chgData name="Janet Whitehead" userId="S::janet.whitehead@volunteeringmatters.org.uk::8527967d-1544-4aaa-87cf-0ad17d1dfff1" providerId="AD" clId="Web-{1568053B-A16F-47ED-880B-D6C52B4CBA53}" dt="2020-04-05T18:53:25.997" v="10" actId="20577"/>
        <pc:sldMkLst>
          <pc:docMk/>
          <pc:sldMk cId="3485441764" sldId="286"/>
        </pc:sldMkLst>
        <pc:spChg chg="mod">
          <ac:chgData name="Janet Whitehead" userId="S::janet.whitehead@volunteeringmatters.org.uk::8527967d-1544-4aaa-87cf-0ad17d1dfff1" providerId="AD" clId="Web-{1568053B-A16F-47ED-880B-D6C52B4CBA53}" dt="2020-04-05T18:53:25.997" v="10" actId="20577"/>
          <ac:spMkLst>
            <pc:docMk/>
            <pc:sldMk cId="3485441764" sldId="286"/>
            <ac:spMk id="3" creationId="{00000000-0000-0000-0000-000000000000}"/>
          </ac:spMkLst>
        </pc:spChg>
      </pc:sldChg>
      <pc:sldChg chg="addSp delSp modSp">
        <pc:chgData name="Janet Whitehead" userId="S::janet.whitehead@volunteeringmatters.org.uk::8527967d-1544-4aaa-87cf-0ad17d1dfff1" providerId="AD" clId="Web-{1568053B-A16F-47ED-880B-D6C52B4CBA53}" dt="2020-04-05T19:23:27.270" v="383" actId="1076"/>
        <pc:sldMkLst>
          <pc:docMk/>
          <pc:sldMk cId="1310769025" sldId="288"/>
        </pc:sldMkLst>
        <pc:spChg chg="del">
          <ac:chgData name="Janet Whitehead" userId="S::janet.whitehead@volunteeringmatters.org.uk::8527967d-1544-4aaa-87cf-0ad17d1dfff1" providerId="AD" clId="Web-{1568053B-A16F-47ED-880B-D6C52B4CBA53}" dt="2020-04-05T18:50:42.218" v="1"/>
          <ac:spMkLst>
            <pc:docMk/>
            <pc:sldMk cId="1310769025" sldId="288"/>
            <ac:spMk id="4" creationId="{00000000-0000-0000-0000-000000000000}"/>
          </ac:spMkLst>
        </pc:spChg>
        <pc:picChg chg="add mod">
          <ac:chgData name="Janet Whitehead" userId="S::janet.whitehead@volunteeringmatters.org.uk::8527967d-1544-4aaa-87cf-0ad17d1dfff1" providerId="AD" clId="Web-{1568053B-A16F-47ED-880B-D6C52B4CBA53}" dt="2020-04-05T19:23:27.270" v="383" actId="1076"/>
          <ac:picMkLst>
            <pc:docMk/>
            <pc:sldMk cId="1310769025" sldId="288"/>
            <ac:picMk id="3" creationId="{4B45530A-D1C1-4B92-BFFC-B56D749BF37E}"/>
          </ac:picMkLst>
        </pc:picChg>
        <pc:picChg chg="del">
          <ac:chgData name="Janet Whitehead" userId="S::janet.whitehead@volunteeringmatters.org.uk::8527967d-1544-4aaa-87cf-0ad17d1dfff1" providerId="AD" clId="Web-{1568053B-A16F-47ED-880B-D6C52B4CBA53}" dt="2020-04-05T19:23:06.284" v="378"/>
          <ac:picMkLst>
            <pc:docMk/>
            <pc:sldMk cId="1310769025" sldId="288"/>
            <ac:picMk id="5123" creationId="{00000000-0000-0000-0000-000000000000}"/>
          </ac:picMkLst>
        </pc:picChg>
      </pc:sldChg>
      <pc:sldChg chg="modSp">
        <pc:chgData name="Janet Whitehead" userId="S::janet.whitehead@volunteeringmatters.org.uk::8527967d-1544-4aaa-87cf-0ad17d1dfff1" providerId="AD" clId="Web-{1568053B-A16F-47ED-880B-D6C52B4CBA53}" dt="2020-04-05T19:18:23.338" v="377" actId="14100"/>
        <pc:sldMkLst>
          <pc:docMk/>
          <pc:sldMk cId="2606275156" sldId="289"/>
        </pc:sldMkLst>
        <pc:spChg chg="mod">
          <ac:chgData name="Janet Whitehead" userId="S::janet.whitehead@volunteeringmatters.org.uk::8527967d-1544-4aaa-87cf-0ad17d1dfff1" providerId="AD" clId="Web-{1568053B-A16F-47ED-880B-D6C52B4CBA53}" dt="2020-04-05T19:18:23.338" v="377" actId="14100"/>
          <ac:spMkLst>
            <pc:docMk/>
            <pc:sldMk cId="2606275156" sldId="289"/>
            <ac:spMk id="3" creationId="{85D71D95-7AB4-4239-A6BD-4220454756DB}"/>
          </ac:spMkLst>
        </pc:spChg>
      </pc:sldChg>
    </pc:docChg>
  </pc:docChgLst>
  <pc:docChgLst>
    <pc:chgData name="Shereen Devine" userId="S::shereen.devine@volunteeringmatters.org.uk::217a3960-696b-4ad0-8f3f-28015db43b6b" providerId="AD" clId="Web-{66797A56-6AFE-495B-9244-57069DFCAF39}"/>
    <pc:docChg chg="modSld">
      <pc:chgData name="Shereen Devine" userId="S::shereen.devine@volunteeringmatters.org.uk::217a3960-696b-4ad0-8f3f-28015db43b6b" providerId="AD" clId="Web-{66797A56-6AFE-495B-9244-57069DFCAF39}" dt="2020-03-30T13:14:33.068" v="63" actId="20577"/>
      <pc:docMkLst>
        <pc:docMk/>
      </pc:docMkLst>
      <pc:sldChg chg="modSp">
        <pc:chgData name="Shereen Devine" userId="S::shereen.devine@volunteeringmatters.org.uk::217a3960-696b-4ad0-8f3f-28015db43b6b" providerId="AD" clId="Web-{66797A56-6AFE-495B-9244-57069DFCAF39}" dt="2020-03-30T13:14:33.068" v="63" actId="20577"/>
        <pc:sldMkLst>
          <pc:docMk/>
          <pc:sldMk cId="0" sldId="258"/>
        </pc:sldMkLst>
        <pc:spChg chg="mod">
          <ac:chgData name="Shereen Devine" userId="S::shereen.devine@volunteeringmatters.org.uk::217a3960-696b-4ad0-8f3f-28015db43b6b" providerId="AD" clId="Web-{66797A56-6AFE-495B-9244-57069DFCAF39}" dt="2020-03-30T13:05:50.932" v="58" actId="20577"/>
          <ac:spMkLst>
            <pc:docMk/>
            <pc:sldMk cId="0" sldId="258"/>
            <ac:spMk id="2" creationId="{00000000-0000-0000-0000-000000000000}"/>
          </ac:spMkLst>
        </pc:spChg>
        <pc:spChg chg="mod">
          <ac:chgData name="Shereen Devine" userId="S::shereen.devine@volunteeringmatters.org.uk::217a3960-696b-4ad0-8f3f-28015db43b6b" providerId="AD" clId="Web-{66797A56-6AFE-495B-9244-57069DFCAF39}" dt="2020-03-30T13:14:33.068" v="63" actId="20577"/>
          <ac:spMkLst>
            <pc:docMk/>
            <pc:sldMk cId="0" sldId="258"/>
            <ac:spMk id="3" creationId="{00000000-0000-0000-0000-000000000000}"/>
          </ac:spMkLst>
        </pc:spChg>
      </pc:sldChg>
      <pc:sldChg chg="modSp">
        <pc:chgData name="Shereen Devine" userId="S::shereen.devine@volunteeringmatters.org.uk::217a3960-696b-4ad0-8f3f-28015db43b6b" providerId="AD" clId="Web-{66797A56-6AFE-495B-9244-57069DFCAF39}" dt="2020-03-30T13:02:38.261" v="8" actId="20577"/>
        <pc:sldMkLst>
          <pc:docMk/>
          <pc:sldMk cId="2613889179" sldId="271"/>
        </pc:sldMkLst>
        <pc:spChg chg="mod">
          <ac:chgData name="Shereen Devine" userId="S::shereen.devine@volunteeringmatters.org.uk::217a3960-696b-4ad0-8f3f-28015db43b6b" providerId="AD" clId="Web-{66797A56-6AFE-495B-9244-57069DFCAF39}" dt="2020-03-30T13:02:38.261" v="8" actId="20577"/>
          <ac:spMkLst>
            <pc:docMk/>
            <pc:sldMk cId="2613889179" sldId="271"/>
            <ac:spMk id="2" creationId="{00000000-0000-0000-0000-000000000000}"/>
          </ac:spMkLst>
        </pc:spChg>
      </pc:sldChg>
      <pc:sldChg chg="modSp">
        <pc:chgData name="Shereen Devine" userId="S::shereen.devine@volunteeringmatters.org.uk::217a3960-696b-4ad0-8f3f-28015db43b6b" providerId="AD" clId="Web-{66797A56-6AFE-495B-9244-57069DFCAF39}" dt="2020-03-30T13:04:34.526" v="43" actId="20577"/>
        <pc:sldMkLst>
          <pc:docMk/>
          <pc:sldMk cId="1920146390" sldId="275"/>
        </pc:sldMkLst>
        <pc:spChg chg="mod">
          <ac:chgData name="Shereen Devine" userId="S::shereen.devine@volunteeringmatters.org.uk::217a3960-696b-4ad0-8f3f-28015db43b6b" providerId="AD" clId="Web-{66797A56-6AFE-495B-9244-57069DFCAF39}" dt="2020-03-30T13:04:34.526" v="43" actId="20577"/>
          <ac:spMkLst>
            <pc:docMk/>
            <pc:sldMk cId="1920146390" sldId="275"/>
            <ac:spMk id="3" creationId="{00000000-0000-0000-0000-000000000000}"/>
          </ac:spMkLst>
        </pc:spChg>
      </pc:sldChg>
      <pc:sldChg chg="modSp">
        <pc:chgData name="Shereen Devine" userId="S::shereen.devine@volunteeringmatters.org.uk::217a3960-696b-4ad0-8f3f-28015db43b6b" providerId="AD" clId="Web-{66797A56-6AFE-495B-9244-57069DFCAF39}" dt="2020-03-30T13:05:37.119" v="48" actId="20577"/>
        <pc:sldMkLst>
          <pc:docMk/>
          <pc:sldMk cId="2691976647" sldId="277"/>
        </pc:sldMkLst>
        <pc:spChg chg="mod">
          <ac:chgData name="Shereen Devine" userId="S::shereen.devine@volunteeringmatters.org.uk::217a3960-696b-4ad0-8f3f-28015db43b6b" providerId="AD" clId="Web-{66797A56-6AFE-495B-9244-57069DFCAF39}" dt="2020-03-30T13:05:37.119" v="48" actId="20577"/>
          <ac:spMkLst>
            <pc:docMk/>
            <pc:sldMk cId="2691976647" sldId="27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77904"/>
          </a:xfrm>
          <a:prstGeom prst="rect">
            <a:avLst/>
          </a:prstGeom>
        </p:spPr>
        <p:txBody>
          <a:bodyPr vert="horz" lIns="91440" tIns="45720" rIns="91440" bIns="45720" rtlCol="0"/>
          <a:lstStyle>
            <a:lvl1pPr algn="r">
              <a:defRPr sz="1200"/>
            </a:lvl1pPr>
          </a:lstStyle>
          <a:p>
            <a:fld id="{782271E8-6DD8-4E6E-9103-56E12F6E5D4E}" type="datetimeFigureOut">
              <a:rPr lang="en-GB" smtClean="0"/>
              <a:t>05/11/2020</a:t>
            </a:fld>
            <a:endParaRPr lang="en-GB" dirty="0"/>
          </a:p>
        </p:txBody>
      </p:sp>
      <p:sp>
        <p:nvSpPr>
          <p:cNvPr id="4" name="Footer Placeholder 3"/>
          <p:cNvSpPr>
            <a:spLocks noGrp="1"/>
          </p:cNvSpPr>
          <p:nvPr>
            <p:ph type="ftr" sz="quarter" idx="2"/>
          </p:nvPr>
        </p:nvSpPr>
        <p:spPr>
          <a:xfrm>
            <a:off x="0" y="9047097"/>
            <a:ext cx="2971800" cy="47790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047097"/>
            <a:ext cx="2971800" cy="477903"/>
          </a:xfrm>
          <a:prstGeom prst="rect">
            <a:avLst/>
          </a:prstGeom>
        </p:spPr>
        <p:txBody>
          <a:bodyPr vert="horz" lIns="91440" tIns="45720" rIns="91440" bIns="45720" rtlCol="0" anchor="b"/>
          <a:lstStyle>
            <a:lvl1pPr algn="r">
              <a:defRPr sz="1200"/>
            </a:lvl1pPr>
          </a:lstStyle>
          <a:p>
            <a:fld id="{1DD1D7EB-82C7-421E-A145-C68E70518E4B}" type="slidenum">
              <a:rPr lang="en-GB" smtClean="0"/>
              <a:t>‹#›</a:t>
            </a:fld>
            <a:endParaRPr lang="en-GB" dirty="0"/>
          </a:p>
        </p:txBody>
      </p:sp>
    </p:spTree>
    <p:extLst>
      <p:ext uri="{BB962C8B-B14F-4D97-AF65-F5344CB8AC3E}">
        <p14:creationId xmlns:p14="http://schemas.microsoft.com/office/powerpoint/2010/main" val="294183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6B8D86B5-86AA-478E-B816-9E6E98C73506}" type="datetimeFigureOut">
              <a:rPr lang="en-GB" smtClean="0"/>
              <a:t>05/11/2020</a:t>
            </a:fld>
            <a:endParaRPr lang="en-GB"/>
          </a:p>
        </p:txBody>
      </p:sp>
      <p:sp>
        <p:nvSpPr>
          <p:cNvPr id="4" name="Slide Image Placeholder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47163"/>
            <a:ext cx="2971800" cy="4762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047163"/>
            <a:ext cx="2971800" cy="476250"/>
          </a:xfrm>
          <a:prstGeom prst="rect">
            <a:avLst/>
          </a:prstGeom>
        </p:spPr>
        <p:txBody>
          <a:bodyPr vert="horz" lIns="91440" tIns="45720" rIns="91440" bIns="45720" rtlCol="0" anchor="b"/>
          <a:lstStyle>
            <a:lvl1pPr algn="r">
              <a:defRPr sz="1200"/>
            </a:lvl1pPr>
          </a:lstStyle>
          <a:p>
            <a:fld id="{0B0EDC1B-6671-4581-A162-56F3FC19A909}" type="slidenum">
              <a:rPr lang="en-GB" smtClean="0"/>
              <a:t>‹#›</a:t>
            </a:fld>
            <a:endParaRPr lang="en-GB"/>
          </a:p>
        </p:txBody>
      </p:sp>
    </p:spTree>
    <p:extLst>
      <p:ext uri="{BB962C8B-B14F-4D97-AF65-F5344CB8AC3E}">
        <p14:creationId xmlns:p14="http://schemas.microsoft.com/office/powerpoint/2010/main" val="327232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name for your</a:t>
            </a:r>
            <a:r>
              <a:rPr lang="en-GB" baseline="0" dirty="0"/>
              <a:t> quiz and list names of volunteers running this.</a:t>
            </a:r>
          </a:p>
          <a:p>
            <a:r>
              <a:rPr lang="en-GB" baseline="0" dirty="0"/>
              <a:t>‘Quiz masters’ should introduce themselves to everyone and complete a round of introductions from the quiz participants. </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1</a:t>
            </a:fld>
            <a:endParaRPr lang="en-GB"/>
          </a:p>
        </p:txBody>
      </p:sp>
    </p:spTree>
    <p:extLst>
      <p:ext uri="{BB962C8B-B14F-4D97-AF65-F5344CB8AC3E}">
        <p14:creationId xmlns:p14="http://schemas.microsoft.com/office/powerpoint/2010/main" val="214285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10</a:t>
            </a:fld>
            <a:endParaRPr lang="en-GB"/>
          </a:p>
        </p:txBody>
      </p:sp>
    </p:spTree>
    <p:extLst>
      <p:ext uri="{BB962C8B-B14F-4D97-AF65-F5344CB8AC3E}">
        <p14:creationId xmlns:p14="http://schemas.microsoft.com/office/powerpoint/2010/main" val="98992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gives a clear layout</a:t>
            </a:r>
            <a:r>
              <a:rPr lang="en-GB" baseline="0" dirty="0"/>
              <a:t> for the quiz so participants are aware of what to expect.</a:t>
            </a:r>
          </a:p>
          <a:p>
            <a:r>
              <a:rPr lang="en-GB" baseline="0" dirty="0"/>
              <a:t>Please include the themes or what type of questions will be included in each round (e.g. geography, anagrams, numbers round </a:t>
            </a:r>
            <a:r>
              <a:rPr lang="en-GB" baseline="0" dirty="0" err="1"/>
              <a:t>etc</a:t>
            </a:r>
            <a:r>
              <a:rPr lang="en-GB" baseline="0" dirty="0"/>
              <a:t>)</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2</a:t>
            </a:fld>
            <a:endParaRPr lang="en-GB"/>
          </a:p>
        </p:txBody>
      </p:sp>
    </p:spTree>
    <p:extLst>
      <p:ext uri="{BB962C8B-B14F-4D97-AF65-F5344CB8AC3E}">
        <p14:creationId xmlns:p14="http://schemas.microsoft.com/office/powerpoint/2010/main" val="218314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insert photos for the first round of the quiz. It is best to choose a theme around this (e.g. animals, flags, famous musicians </a:t>
            </a:r>
            <a:r>
              <a:rPr lang="en-GB" baseline="0" dirty="0" err="1"/>
              <a:t>etc</a:t>
            </a:r>
            <a:r>
              <a:rPr lang="en-GB" baseline="0" dirty="0"/>
              <a:t>) </a:t>
            </a:r>
          </a:p>
          <a:p>
            <a:endParaRPr lang="en-GB" baseline="0" dirty="0"/>
          </a:p>
          <a:p>
            <a:r>
              <a:rPr lang="en-GB" baseline="0" dirty="0"/>
              <a:t>The first round should last around 5 minutes.</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3</a:t>
            </a:fld>
            <a:endParaRPr lang="en-GB"/>
          </a:p>
        </p:txBody>
      </p:sp>
    </p:spTree>
    <p:extLst>
      <p:ext uri="{BB962C8B-B14F-4D97-AF65-F5344CB8AC3E}">
        <p14:creationId xmlns:p14="http://schemas.microsoft.com/office/powerpoint/2010/main" val="163728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please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4</a:t>
            </a:fld>
            <a:endParaRPr lang="en-GB"/>
          </a:p>
        </p:txBody>
      </p:sp>
    </p:spTree>
    <p:extLst>
      <p:ext uri="{BB962C8B-B14F-4D97-AF65-F5344CB8AC3E}">
        <p14:creationId xmlns:p14="http://schemas.microsoft.com/office/powerpoint/2010/main" val="319415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5</a:t>
            </a:fld>
            <a:endParaRPr lang="en-GB"/>
          </a:p>
        </p:txBody>
      </p:sp>
    </p:spTree>
    <p:extLst>
      <p:ext uri="{BB962C8B-B14F-4D97-AF65-F5344CB8AC3E}">
        <p14:creationId xmlns:p14="http://schemas.microsoft.com/office/powerpoint/2010/main" val="176678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6</a:t>
            </a:fld>
            <a:endParaRPr lang="en-GB"/>
          </a:p>
        </p:txBody>
      </p:sp>
    </p:spTree>
    <p:extLst>
      <p:ext uri="{BB962C8B-B14F-4D97-AF65-F5344CB8AC3E}">
        <p14:creationId xmlns:p14="http://schemas.microsoft.com/office/powerpoint/2010/main" val="304796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7</a:t>
            </a:fld>
            <a:endParaRPr lang="en-GB"/>
          </a:p>
        </p:txBody>
      </p:sp>
    </p:spTree>
    <p:extLst>
      <p:ext uri="{BB962C8B-B14F-4D97-AF65-F5344CB8AC3E}">
        <p14:creationId xmlns:p14="http://schemas.microsoft.com/office/powerpoint/2010/main" val="376487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8</a:t>
            </a:fld>
            <a:endParaRPr lang="en-GB"/>
          </a:p>
        </p:txBody>
      </p:sp>
    </p:spTree>
    <p:extLst>
      <p:ext uri="{BB962C8B-B14F-4D97-AF65-F5344CB8AC3E}">
        <p14:creationId xmlns:p14="http://schemas.microsoft.com/office/powerpoint/2010/main" val="25757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9</a:t>
            </a:fld>
            <a:endParaRPr lang="en-GB"/>
          </a:p>
        </p:txBody>
      </p:sp>
    </p:spTree>
    <p:extLst>
      <p:ext uri="{BB962C8B-B14F-4D97-AF65-F5344CB8AC3E}">
        <p14:creationId xmlns:p14="http://schemas.microsoft.com/office/powerpoint/2010/main" val="174934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04679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8554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760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8150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06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08153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55746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20308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788604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M_Introduction_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13062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8800" y="597695"/>
            <a:ext cx="4993200" cy="900000"/>
          </a:xfrm>
        </p:spPr>
        <p:txBody>
          <a:bodyPr/>
          <a:lstStyle>
            <a:lvl1pPr algn="l" defTabSz="914400" rtl="0" eaLnBrk="1" latinLnBrk="0" hangingPunct="1">
              <a:lnSpc>
                <a:spcPct val="83000"/>
              </a:lnSpc>
              <a:spcBef>
                <a:spcPct val="0"/>
              </a:spcBef>
              <a:buNone/>
              <a:defRPr lang="en-GB" sz="3200" b="1" kern="1200" dirty="0">
                <a:solidFill>
                  <a:schemeClr val="bg1"/>
                </a:solidFill>
                <a:latin typeface="+mj-lt"/>
                <a:ea typeface="+mj-ea"/>
                <a:cs typeface="+mj-cs"/>
              </a:defRPr>
            </a:lvl1pPr>
          </a:lstStyle>
          <a:p>
            <a:r>
              <a:rPr lang="en-US"/>
              <a:t>Click to edit Master title style</a:t>
            </a:r>
            <a:endParaRPr lang="en-GB" dirty="0"/>
          </a:p>
        </p:txBody>
      </p:sp>
      <p:sp>
        <p:nvSpPr>
          <p:cNvPr id="3" name="Subtitle 2"/>
          <p:cNvSpPr>
            <a:spLocks noGrp="1"/>
          </p:cNvSpPr>
          <p:nvPr>
            <p:ph type="subTitle" idx="1"/>
          </p:nvPr>
        </p:nvSpPr>
        <p:spPr>
          <a:xfrm>
            <a:off x="569913" y="1904322"/>
            <a:ext cx="6702425"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89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13151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254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M_Title and Content (No Chevron)">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lvl1pPr>
              <a:defRPr>
                <a:solidFill>
                  <a:schemeClr val="bg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02249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8997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552"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756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174875"/>
            <a:ext cx="39578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959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7880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75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3412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273050"/>
            <a:ext cx="29259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02939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9552" y="1435100"/>
            <a:ext cx="2925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3781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792"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8267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826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3060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57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544052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975048"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539552" y="274638"/>
            <a:ext cx="593744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32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9332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23118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45723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43204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6164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6507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520401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132" y="500067"/>
            <a:ext cx="5610266" cy="1095383"/>
          </a:xfrm>
          <a:prstGeom prst="rect">
            <a:avLst/>
          </a:prstGeom>
        </p:spPr>
      </p:pic>
      <p:sp>
        <p:nvSpPr>
          <p:cNvPr id="2" name="Title Placeholder 1"/>
          <p:cNvSpPr>
            <a:spLocks noGrp="1"/>
          </p:cNvSpPr>
          <p:nvPr>
            <p:ph type="title"/>
          </p:nvPr>
        </p:nvSpPr>
        <p:spPr>
          <a:xfrm>
            <a:off x="568800" y="597600"/>
            <a:ext cx="4993800" cy="900000"/>
          </a:xfrm>
          <a:prstGeom prst="rect">
            <a:avLst/>
          </a:prstGeom>
        </p:spPr>
        <p:txBody>
          <a:bodyPr vert="horz" lIns="0" tIns="0" rIns="0" bIns="0" rtlCol="0" anchor="ctr"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72400" y="1908000"/>
            <a:ext cx="6696000" cy="34308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2727" y="6356350"/>
            <a:ext cx="2133600" cy="198000"/>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pPr defTabSz="914400"/>
            <a:fld id="{E551C91B-C65A-4A5C-BBA8-29DE9733A937}" type="datetimeFigureOut">
              <a:rPr lang="en-GB" smtClean="0">
                <a:solidFill>
                  <a:prstClr val="black">
                    <a:tint val="75000"/>
                  </a:prstClr>
                </a:solidFill>
                <a:cs typeface="Arial" charset="0"/>
              </a:rPr>
              <a:pPr defTabSz="914400"/>
              <a:t>05/11/2020</a:t>
            </a:fld>
            <a:endParaRPr lang="en-GB"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198000"/>
          </a:xfrm>
          <a:prstGeom prst="rect">
            <a:avLst/>
          </a:prstGeom>
        </p:spPr>
        <p:txBody>
          <a:bodyPr vert="horz" lIns="0" tIns="0" rIns="0" bIns="0" rtlCol="0" anchor="t" anchorCtr="0">
            <a:noAutofit/>
          </a:bodyPr>
          <a:lstStyle>
            <a:lvl1pPr algn="ctr">
              <a:defRPr sz="1200">
                <a:solidFill>
                  <a:schemeClr val="tx1">
                    <a:tint val="75000"/>
                  </a:schemeClr>
                </a:solidFill>
              </a:defRPr>
            </a:lvl1pPr>
          </a:lstStyle>
          <a:p>
            <a:pPr defTabSz="914400"/>
            <a:endParaRPr lang="en-GB"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470848" y="6356350"/>
            <a:ext cx="2133600" cy="198000"/>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pPr defTabSz="914400"/>
            <a:fld id="{9D09DB64-F804-46D7-B97F-CE00FAC863BB}" type="slidenum">
              <a:rPr lang="en-GB" smtClean="0">
                <a:solidFill>
                  <a:prstClr val="black">
                    <a:tint val="75000"/>
                  </a:prstClr>
                </a:solidFill>
                <a:cs typeface="Arial" charset="0"/>
              </a:rPr>
              <a:pPr defTabSz="914400"/>
              <a:t>‹#›</a:t>
            </a:fld>
            <a:endParaRPr lang="en-GB" dirty="0">
              <a:solidFill>
                <a:prstClr val="black">
                  <a:tint val="75000"/>
                </a:prstClr>
              </a:solidFill>
              <a:cs typeface="Arial" charset="0"/>
            </a:endParaRPr>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10736956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83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17"/>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17"/>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7.jpeg"/><Relationship Id="rId3" Type="http://schemas.openxmlformats.org/officeDocument/2006/relationships/video" Target="https://www.youtube.com/embed/0p5Clbtmd8M?feature=oembed" TargetMode="External"/><Relationship Id="rId7" Type="http://schemas.openxmlformats.org/officeDocument/2006/relationships/slideLayout" Target="../slideLayouts/slideLayout20.xml"/><Relationship Id="rId12" Type="http://schemas.openxmlformats.org/officeDocument/2006/relationships/image" Target="../media/image16.jpeg"/><Relationship Id="rId2" Type="http://schemas.openxmlformats.org/officeDocument/2006/relationships/video" Target="https://www.youtube.com/embed/-zzP29emgpg?feature=oembed" TargetMode="External"/><Relationship Id="rId1" Type="http://schemas.openxmlformats.org/officeDocument/2006/relationships/video" Target="https://www.youtube.com/embed/ZbZSe6N_BXs?feature=oembed" TargetMode="External"/><Relationship Id="rId6" Type="http://schemas.openxmlformats.org/officeDocument/2006/relationships/video" Target="https://www.youtube.com/embed/kOkQ4T5WO9E?feature=oembed" TargetMode="External"/><Relationship Id="rId11" Type="http://schemas.openxmlformats.org/officeDocument/2006/relationships/image" Target="../media/image15.jpeg"/><Relationship Id="rId5" Type="http://schemas.openxmlformats.org/officeDocument/2006/relationships/video" Target="https://www.youtube.com/embed/GxBSyx85Kp8?feature=oembed" TargetMode="External"/><Relationship Id="rId10" Type="http://schemas.openxmlformats.org/officeDocument/2006/relationships/image" Target="../media/image14.jpeg"/><Relationship Id="rId4" Type="http://schemas.openxmlformats.org/officeDocument/2006/relationships/video" Target="https://www.youtube.com/embed/HCjNJDNzw8Y?feature=oembed" TargetMode="External"/><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78734"/>
            <a:ext cx="5184576" cy="1967576"/>
          </a:xfrm>
        </p:spPr>
        <p:txBody>
          <a:bodyPr>
            <a:normAutofit/>
          </a:bodyPr>
          <a:lstStyle/>
          <a:p>
            <a:r>
              <a:rPr lang="en-GB" sz="3600" dirty="0">
                <a:latin typeface="Calibri"/>
                <a:cs typeface="Calibri"/>
              </a:rPr>
              <a:t>QUIZ</a:t>
            </a:r>
            <a:br>
              <a:rPr lang="en-GB" sz="3600" dirty="0">
                <a:latin typeface="Calibri"/>
                <a:cs typeface="Calibri"/>
              </a:rPr>
            </a:br>
            <a:br>
              <a:rPr lang="en-GB" sz="3600" dirty="0">
                <a:latin typeface="Calibri"/>
                <a:cs typeface="Calibri"/>
              </a:rPr>
            </a:br>
            <a:r>
              <a:rPr lang="en-GB" sz="3600" dirty="0">
                <a:latin typeface="Calibri"/>
                <a:cs typeface="Calibri"/>
              </a:rPr>
              <a:t>Arranged by QBE</a:t>
            </a:r>
          </a:p>
        </p:txBody>
      </p:sp>
    </p:spTree>
    <p:extLst>
      <p:ext uri="{BB962C8B-B14F-4D97-AF65-F5344CB8AC3E}">
        <p14:creationId xmlns:p14="http://schemas.microsoft.com/office/powerpoint/2010/main" val="261388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a:t>
            </a:r>
          </a:p>
        </p:txBody>
      </p:sp>
      <p:sp>
        <p:nvSpPr>
          <p:cNvPr id="3" name="Text Placeholder 2"/>
          <p:cNvSpPr>
            <a:spLocks noGrp="1"/>
          </p:cNvSpPr>
          <p:nvPr>
            <p:ph type="body" sz="quarter" idx="13"/>
          </p:nvPr>
        </p:nvSpPr>
        <p:spPr>
          <a:xfrm>
            <a:off x="534903" y="1916832"/>
            <a:ext cx="6696000" cy="2089832"/>
          </a:xfrm>
        </p:spPr>
        <p:txBody>
          <a:bodyPr/>
          <a:lstStyle/>
          <a:p>
            <a:r>
              <a:rPr lang="en-GB" sz="2000" dirty="0"/>
              <a:t>Round five: TV &amp; Film</a:t>
            </a:r>
          </a:p>
          <a:p>
            <a:pPr marL="457200" indent="-457200">
              <a:buAutoNum type="arabicPeriod"/>
            </a:pPr>
            <a:r>
              <a:rPr lang="en-GB" sz="2000" dirty="0"/>
              <a:t>Friends</a:t>
            </a:r>
          </a:p>
          <a:p>
            <a:pPr marL="457200" indent="-457200">
              <a:buAutoNum type="arabicPeriod"/>
            </a:pPr>
            <a:r>
              <a:rPr lang="en-GB" sz="2000" dirty="0"/>
              <a:t>Nelson Mandela House</a:t>
            </a:r>
          </a:p>
          <a:p>
            <a:pPr marL="457200" indent="-457200">
              <a:buAutoNum type="arabicPeriod"/>
            </a:pPr>
            <a:r>
              <a:rPr lang="en-GB" sz="2000" dirty="0"/>
              <a:t>James Earl Jones</a:t>
            </a:r>
          </a:p>
          <a:p>
            <a:pPr marL="457200" indent="-457200">
              <a:buAutoNum type="arabicPeriod"/>
            </a:pPr>
            <a:r>
              <a:rPr lang="en-GB" sz="2000" dirty="0"/>
              <a:t>Men In Black </a:t>
            </a:r>
          </a:p>
          <a:p>
            <a:pPr marL="457200" indent="-457200">
              <a:buAutoNum type="arabicPeriod"/>
            </a:pPr>
            <a:r>
              <a:rPr lang="en-GB" sz="2000" dirty="0"/>
              <a:t>Maggie </a:t>
            </a:r>
          </a:p>
          <a:p>
            <a:pPr marL="457200" indent="-457200">
              <a:buAutoNum type="arabicPeriod"/>
            </a:pPr>
            <a:r>
              <a:rPr lang="en-GB" sz="2000" dirty="0"/>
              <a:t>11</a:t>
            </a:r>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p:txBody>
      </p:sp>
    </p:spTree>
    <p:extLst>
      <p:ext uri="{BB962C8B-B14F-4D97-AF65-F5344CB8AC3E}">
        <p14:creationId xmlns:p14="http://schemas.microsoft.com/office/powerpoint/2010/main" val="4156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4723280" cy="1884712"/>
          </a:xfrm>
        </p:spPr>
        <p:txBody>
          <a:bodyPr/>
          <a:lstStyle/>
          <a:p>
            <a:pPr algn="ctr"/>
            <a:r>
              <a:rPr lang="en-GB" dirty="0"/>
              <a:t>Thank you for participating!</a:t>
            </a:r>
            <a:br>
              <a:rPr lang="en-GB" dirty="0"/>
            </a:br>
            <a:r>
              <a:rPr lang="en-GB" dirty="0"/>
              <a:t> </a:t>
            </a:r>
            <a:br>
              <a:rPr lang="en-GB" dirty="0"/>
            </a:br>
            <a:r>
              <a:rPr lang="en-GB" sz="4800" b="0" dirty="0">
                <a:sym typeface="Wingdings" panose="05000000000000000000" pitchFamily="2" charset="2"/>
              </a:rPr>
              <a:t></a:t>
            </a:r>
            <a:endParaRPr lang="en-GB" sz="4800" b="0" dirty="0"/>
          </a:p>
        </p:txBody>
      </p:sp>
    </p:spTree>
    <p:extLst>
      <p:ext uri="{BB962C8B-B14F-4D97-AF65-F5344CB8AC3E}">
        <p14:creationId xmlns:p14="http://schemas.microsoft.com/office/powerpoint/2010/main" val="41564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QUIZ Rounds </a:t>
            </a:r>
          </a:p>
        </p:txBody>
      </p:sp>
      <p:sp>
        <p:nvSpPr>
          <p:cNvPr id="3" name="Content Placeholder 2"/>
          <p:cNvSpPr>
            <a:spLocks noGrp="1"/>
          </p:cNvSpPr>
          <p:nvPr>
            <p:ph type="body" sz="quarter" idx="13"/>
          </p:nvPr>
        </p:nvSpPr>
        <p:spPr>
          <a:xfrm>
            <a:off x="469888" y="2060848"/>
            <a:ext cx="7430434" cy="3960440"/>
          </a:xfrm>
        </p:spPr>
        <p:txBody>
          <a:bodyPr/>
          <a:lstStyle/>
          <a:p>
            <a:pPr algn="just"/>
            <a:r>
              <a:rPr lang="en-GB" sz="2800" b="1" dirty="0">
                <a:latin typeface="+mn-lt"/>
              </a:rPr>
              <a:t>Round one: Guess the location </a:t>
            </a:r>
          </a:p>
          <a:p>
            <a:pPr algn="just"/>
            <a:endParaRPr lang="en-GB" sz="2800" b="1" dirty="0">
              <a:latin typeface="+mn-lt"/>
            </a:endParaRPr>
          </a:p>
          <a:p>
            <a:pPr algn="just"/>
            <a:r>
              <a:rPr lang="en-GB" sz="2800" b="1" dirty="0">
                <a:latin typeface="+mn-lt"/>
              </a:rPr>
              <a:t>Round two: Music </a:t>
            </a:r>
          </a:p>
          <a:p>
            <a:pPr algn="just"/>
            <a:endParaRPr lang="en-GB" sz="2800" b="1" dirty="0">
              <a:latin typeface="+mn-lt"/>
            </a:endParaRPr>
          </a:p>
          <a:p>
            <a:pPr algn="just"/>
            <a:r>
              <a:rPr lang="en-GB" sz="2800" b="1" dirty="0">
                <a:latin typeface="+mn-lt"/>
              </a:rPr>
              <a:t>Round three: General knowledge </a:t>
            </a:r>
          </a:p>
          <a:p>
            <a:pPr algn="just"/>
            <a:endParaRPr lang="en-GB" sz="2800" b="1" dirty="0">
              <a:latin typeface="+mn-lt"/>
            </a:endParaRPr>
          </a:p>
          <a:p>
            <a:pPr algn="just"/>
            <a:r>
              <a:rPr lang="en-GB" sz="2800" b="1" dirty="0">
                <a:latin typeface="+mn-lt"/>
              </a:rPr>
              <a:t>Round four: Name the product</a:t>
            </a:r>
          </a:p>
          <a:p>
            <a:pPr algn="just"/>
            <a:endParaRPr lang="en-GB" sz="2800" b="1" dirty="0">
              <a:latin typeface="+mn-lt"/>
            </a:endParaRPr>
          </a:p>
          <a:p>
            <a:pPr algn="just"/>
            <a:r>
              <a:rPr lang="en-GB" sz="2800" b="1" dirty="0">
                <a:latin typeface="+mn-lt"/>
              </a:rPr>
              <a:t>Round five: TV &amp; film </a:t>
            </a:r>
          </a:p>
        </p:txBody>
      </p:sp>
    </p:spTree>
    <p:extLst>
      <p:ext uri="{BB962C8B-B14F-4D97-AF65-F5344CB8AC3E}">
        <p14:creationId xmlns:p14="http://schemas.microsoft.com/office/powerpoint/2010/main" val="39486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t>Round one : Guess the country</a:t>
            </a:r>
          </a:p>
        </p:txBody>
      </p:sp>
      <p:sp>
        <p:nvSpPr>
          <p:cNvPr id="3" name="Flowchart: Process 2"/>
          <p:cNvSpPr/>
          <p:nvPr/>
        </p:nvSpPr>
        <p:spPr>
          <a:xfrm>
            <a:off x="585004" y="2342359"/>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0863" y="2149961"/>
            <a:ext cx="395536" cy="400110"/>
          </a:xfrm>
          <a:prstGeom prst="rect">
            <a:avLst/>
          </a:prstGeom>
          <a:noFill/>
        </p:spPr>
        <p:txBody>
          <a:bodyPr wrap="square" rtlCol="0">
            <a:spAutoFit/>
          </a:bodyPr>
          <a:lstStyle/>
          <a:p>
            <a:r>
              <a:rPr lang="en-GB" sz="2000" dirty="0"/>
              <a:t>1.</a:t>
            </a:r>
          </a:p>
        </p:txBody>
      </p:sp>
      <p:sp>
        <p:nvSpPr>
          <p:cNvPr id="20" name="TextBox 19"/>
          <p:cNvSpPr txBox="1"/>
          <p:nvPr/>
        </p:nvSpPr>
        <p:spPr>
          <a:xfrm>
            <a:off x="2958717" y="2143837"/>
            <a:ext cx="395536" cy="400110"/>
          </a:xfrm>
          <a:prstGeom prst="rect">
            <a:avLst/>
          </a:prstGeom>
          <a:noFill/>
        </p:spPr>
        <p:txBody>
          <a:bodyPr wrap="square" rtlCol="0">
            <a:spAutoFit/>
          </a:bodyPr>
          <a:lstStyle/>
          <a:p>
            <a:r>
              <a:rPr lang="en-GB" sz="2000" dirty="0"/>
              <a:t>2.</a:t>
            </a:r>
          </a:p>
        </p:txBody>
      </p:sp>
      <p:sp>
        <p:nvSpPr>
          <p:cNvPr id="21" name="TextBox 20"/>
          <p:cNvSpPr txBox="1"/>
          <p:nvPr/>
        </p:nvSpPr>
        <p:spPr>
          <a:xfrm>
            <a:off x="6266150" y="2173419"/>
            <a:ext cx="395536" cy="400110"/>
          </a:xfrm>
          <a:prstGeom prst="rect">
            <a:avLst/>
          </a:prstGeom>
          <a:noFill/>
        </p:spPr>
        <p:txBody>
          <a:bodyPr wrap="square" rtlCol="0">
            <a:spAutoFit/>
          </a:bodyPr>
          <a:lstStyle/>
          <a:p>
            <a:r>
              <a:rPr lang="en-GB" sz="2000" dirty="0"/>
              <a:t>3.</a:t>
            </a:r>
          </a:p>
        </p:txBody>
      </p:sp>
      <p:sp>
        <p:nvSpPr>
          <p:cNvPr id="22" name="TextBox 21"/>
          <p:cNvSpPr txBox="1"/>
          <p:nvPr/>
        </p:nvSpPr>
        <p:spPr>
          <a:xfrm>
            <a:off x="223403" y="3964839"/>
            <a:ext cx="395536" cy="400110"/>
          </a:xfrm>
          <a:prstGeom prst="rect">
            <a:avLst/>
          </a:prstGeom>
          <a:noFill/>
        </p:spPr>
        <p:txBody>
          <a:bodyPr wrap="square" rtlCol="0">
            <a:spAutoFit/>
          </a:bodyPr>
          <a:lstStyle/>
          <a:p>
            <a:r>
              <a:rPr lang="en-GB" sz="2000" dirty="0"/>
              <a:t>4.</a:t>
            </a:r>
          </a:p>
        </p:txBody>
      </p:sp>
      <p:sp>
        <p:nvSpPr>
          <p:cNvPr id="13" name="Flowchart: Process 12">
            <a:extLst>
              <a:ext uri="{FF2B5EF4-FFF2-40B4-BE49-F238E27FC236}">
                <a16:creationId xmlns:a16="http://schemas.microsoft.com/office/drawing/2014/main" id="{B9E4BC07-34AB-4410-ACB7-92417B40FE53}"/>
              </a:ext>
            </a:extLst>
          </p:cNvPr>
          <p:cNvSpPr/>
          <p:nvPr/>
        </p:nvSpPr>
        <p:spPr>
          <a:xfrm>
            <a:off x="3449005" y="4364949"/>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Process 17">
            <a:extLst>
              <a:ext uri="{FF2B5EF4-FFF2-40B4-BE49-F238E27FC236}">
                <a16:creationId xmlns:a16="http://schemas.microsoft.com/office/drawing/2014/main" id="{186573A2-A61E-4DF3-888F-59574ADD8F39}"/>
              </a:ext>
            </a:extLst>
          </p:cNvPr>
          <p:cNvSpPr/>
          <p:nvPr/>
        </p:nvSpPr>
        <p:spPr>
          <a:xfrm>
            <a:off x="6716038" y="4233433"/>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Process 18">
            <a:extLst>
              <a:ext uri="{FF2B5EF4-FFF2-40B4-BE49-F238E27FC236}">
                <a16:creationId xmlns:a16="http://schemas.microsoft.com/office/drawing/2014/main" id="{DA311EBE-132A-45C0-B955-1DF5D459D3B9}"/>
              </a:ext>
            </a:extLst>
          </p:cNvPr>
          <p:cNvSpPr/>
          <p:nvPr/>
        </p:nvSpPr>
        <p:spPr>
          <a:xfrm>
            <a:off x="6735393" y="2386000"/>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Process 23">
            <a:extLst>
              <a:ext uri="{FF2B5EF4-FFF2-40B4-BE49-F238E27FC236}">
                <a16:creationId xmlns:a16="http://schemas.microsoft.com/office/drawing/2014/main" id="{85204F32-690C-4821-9897-81095D36E5A3}"/>
              </a:ext>
            </a:extLst>
          </p:cNvPr>
          <p:cNvSpPr/>
          <p:nvPr/>
        </p:nvSpPr>
        <p:spPr>
          <a:xfrm>
            <a:off x="3425576" y="2373474"/>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Process 24">
            <a:extLst>
              <a:ext uri="{FF2B5EF4-FFF2-40B4-BE49-F238E27FC236}">
                <a16:creationId xmlns:a16="http://schemas.microsoft.com/office/drawing/2014/main" id="{EEA34B6D-F2DD-45A8-AE9C-819CF414020A}"/>
              </a:ext>
            </a:extLst>
          </p:cNvPr>
          <p:cNvSpPr/>
          <p:nvPr/>
        </p:nvSpPr>
        <p:spPr>
          <a:xfrm>
            <a:off x="618939" y="4380307"/>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0E36C0F-706D-4834-A639-0252D2961B69}"/>
              </a:ext>
            </a:extLst>
          </p:cNvPr>
          <p:cNvSpPr txBox="1"/>
          <p:nvPr/>
        </p:nvSpPr>
        <p:spPr>
          <a:xfrm>
            <a:off x="2990791" y="4047972"/>
            <a:ext cx="395536" cy="400110"/>
          </a:xfrm>
          <a:prstGeom prst="rect">
            <a:avLst/>
          </a:prstGeom>
          <a:noFill/>
        </p:spPr>
        <p:txBody>
          <a:bodyPr wrap="square" rtlCol="0">
            <a:spAutoFit/>
          </a:bodyPr>
          <a:lstStyle/>
          <a:p>
            <a:r>
              <a:rPr lang="en-GB" sz="2000" dirty="0"/>
              <a:t>5.</a:t>
            </a:r>
          </a:p>
        </p:txBody>
      </p:sp>
      <p:sp>
        <p:nvSpPr>
          <p:cNvPr id="27" name="TextBox 26">
            <a:extLst>
              <a:ext uri="{FF2B5EF4-FFF2-40B4-BE49-F238E27FC236}">
                <a16:creationId xmlns:a16="http://schemas.microsoft.com/office/drawing/2014/main" id="{8E0193FE-D13B-4E6A-AB75-E9666F4B9306}"/>
              </a:ext>
            </a:extLst>
          </p:cNvPr>
          <p:cNvSpPr txBox="1"/>
          <p:nvPr/>
        </p:nvSpPr>
        <p:spPr>
          <a:xfrm>
            <a:off x="6270845" y="4073365"/>
            <a:ext cx="395536" cy="400110"/>
          </a:xfrm>
          <a:prstGeom prst="rect">
            <a:avLst/>
          </a:prstGeom>
          <a:noFill/>
        </p:spPr>
        <p:txBody>
          <a:bodyPr wrap="square" rtlCol="0">
            <a:spAutoFit/>
          </a:bodyPr>
          <a:lstStyle/>
          <a:p>
            <a:r>
              <a:rPr lang="en-GB" sz="2000" dirty="0"/>
              <a:t>6.</a:t>
            </a:r>
          </a:p>
        </p:txBody>
      </p:sp>
      <p:sp>
        <p:nvSpPr>
          <p:cNvPr id="5" name="TextBox 4">
            <a:extLst>
              <a:ext uri="{FF2B5EF4-FFF2-40B4-BE49-F238E27FC236}">
                <a16:creationId xmlns:a16="http://schemas.microsoft.com/office/drawing/2014/main" id="{B1D4CA0B-7BAB-4A53-BB8B-C3DDEA26080C}"/>
              </a:ext>
            </a:extLst>
          </p:cNvPr>
          <p:cNvSpPr txBox="1"/>
          <p:nvPr/>
        </p:nvSpPr>
        <p:spPr>
          <a:xfrm>
            <a:off x="421171" y="1774436"/>
            <a:ext cx="8249615" cy="369332"/>
          </a:xfrm>
          <a:prstGeom prst="rect">
            <a:avLst/>
          </a:prstGeom>
          <a:noFill/>
        </p:spPr>
        <p:txBody>
          <a:bodyPr wrap="square" rtlCol="0">
            <a:spAutoFit/>
          </a:bodyPr>
          <a:lstStyle/>
          <a:p>
            <a:r>
              <a:rPr lang="en-GB" dirty="0"/>
              <a:t>Guess the country where each landmark is located:</a:t>
            </a:r>
          </a:p>
        </p:txBody>
      </p:sp>
      <p:pic>
        <p:nvPicPr>
          <p:cNvPr id="6" name="Picture 5">
            <a:extLst>
              <a:ext uri="{FF2B5EF4-FFF2-40B4-BE49-F238E27FC236}">
                <a16:creationId xmlns:a16="http://schemas.microsoft.com/office/drawing/2014/main" id="{87D4A15B-BBB0-47C4-A9DD-5183E7F2AB6E}"/>
              </a:ext>
            </a:extLst>
          </p:cNvPr>
          <p:cNvPicPr>
            <a:picLocks noChangeAspect="1"/>
          </p:cNvPicPr>
          <p:nvPr/>
        </p:nvPicPr>
        <p:blipFill>
          <a:blip r:embed="rId3"/>
          <a:stretch>
            <a:fillRect/>
          </a:stretch>
        </p:blipFill>
        <p:spPr>
          <a:xfrm>
            <a:off x="696599" y="2513278"/>
            <a:ext cx="1652945" cy="1213630"/>
          </a:xfrm>
          <a:prstGeom prst="rect">
            <a:avLst/>
          </a:prstGeom>
        </p:spPr>
      </p:pic>
      <p:pic>
        <p:nvPicPr>
          <p:cNvPr id="7" name="Picture 6">
            <a:extLst>
              <a:ext uri="{FF2B5EF4-FFF2-40B4-BE49-F238E27FC236}">
                <a16:creationId xmlns:a16="http://schemas.microsoft.com/office/drawing/2014/main" id="{7AECA3EF-73B9-457B-8792-C99C6789EC4E}"/>
              </a:ext>
            </a:extLst>
          </p:cNvPr>
          <p:cNvPicPr>
            <a:picLocks noChangeAspect="1"/>
          </p:cNvPicPr>
          <p:nvPr/>
        </p:nvPicPr>
        <p:blipFill>
          <a:blip r:embed="rId4"/>
          <a:stretch>
            <a:fillRect/>
          </a:stretch>
        </p:blipFill>
        <p:spPr>
          <a:xfrm>
            <a:off x="3482313" y="2510226"/>
            <a:ext cx="1690252" cy="1263715"/>
          </a:xfrm>
          <a:prstGeom prst="rect">
            <a:avLst/>
          </a:prstGeom>
        </p:spPr>
      </p:pic>
      <p:pic>
        <p:nvPicPr>
          <p:cNvPr id="8" name="Picture 7">
            <a:extLst>
              <a:ext uri="{FF2B5EF4-FFF2-40B4-BE49-F238E27FC236}">
                <a16:creationId xmlns:a16="http://schemas.microsoft.com/office/drawing/2014/main" id="{E610F4EA-8A20-4F9B-874B-4BFABFB7DB1D}"/>
              </a:ext>
            </a:extLst>
          </p:cNvPr>
          <p:cNvPicPr>
            <a:picLocks noChangeAspect="1"/>
          </p:cNvPicPr>
          <p:nvPr/>
        </p:nvPicPr>
        <p:blipFill>
          <a:blip r:embed="rId5"/>
          <a:stretch>
            <a:fillRect/>
          </a:stretch>
        </p:blipFill>
        <p:spPr>
          <a:xfrm>
            <a:off x="6791409" y="2543947"/>
            <a:ext cx="1744870" cy="1229994"/>
          </a:xfrm>
          <a:prstGeom prst="rect">
            <a:avLst/>
          </a:prstGeom>
        </p:spPr>
      </p:pic>
      <p:pic>
        <p:nvPicPr>
          <p:cNvPr id="9" name="Picture 8">
            <a:extLst>
              <a:ext uri="{FF2B5EF4-FFF2-40B4-BE49-F238E27FC236}">
                <a16:creationId xmlns:a16="http://schemas.microsoft.com/office/drawing/2014/main" id="{FA878B35-F40D-4979-99C5-623E7A2C57C5}"/>
              </a:ext>
            </a:extLst>
          </p:cNvPr>
          <p:cNvPicPr>
            <a:picLocks noChangeAspect="1"/>
          </p:cNvPicPr>
          <p:nvPr/>
        </p:nvPicPr>
        <p:blipFill>
          <a:blip r:embed="rId6"/>
          <a:stretch>
            <a:fillRect/>
          </a:stretch>
        </p:blipFill>
        <p:spPr>
          <a:xfrm>
            <a:off x="755576" y="4473475"/>
            <a:ext cx="1505091" cy="1272125"/>
          </a:xfrm>
          <a:prstGeom prst="rect">
            <a:avLst/>
          </a:prstGeom>
        </p:spPr>
      </p:pic>
      <p:pic>
        <p:nvPicPr>
          <p:cNvPr id="11" name="Picture 10">
            <a:extLst>
              <a:ext uri="{FF2B5EF4-FFF2-40B4-BE49-F238E27FC236}">
                <a16:creationId xmlns:a16="http://schemas.microsoft.com/office/drawing/2014/main" id="{3D3D6247-6B5E-413A-BB84-0D62F368CD0A}"/>
              </a:ext>
            </a:extLst>
          </p:cNvPr>
          <p:cNvPicPr>
            <a:picLocks noChangeAspect="1"/>
          </p:cNvPicPr>
          <p:nvPr/>
        </p:nvPicPr>
        <p:blipFill>
          <a:blip r:embed="rId7"/>
          <a:stretch>
            <a:fillRect/>
          </a:stretch>
        </p:blipFill>
        <p:spPr>
          <a:xfrm>
            <a:off x="3598816" y="4564861"/>
            <a:ext cx="1573749" cy="1143059"/>
          </a:xfrm>
          <a:prstGeom prst="rect">
            <a:avLst/>
          </a:prstGeom>
        </p:spPr>
      </p:pic>
      <p:pic>
        <p:nvPicPr>
          <p:cNvPr id="28" name="Picture 27">
            <a:extLst>
              <a:ext uri="{FF2B5EF4-FFF2-40B4-BE49-F238E27FC236}">
                <a16:creationId xmlns:a16="http://schemas.microsoft.com/office/drawing/2014/main" id="{B6BBCA80-8AA1-42FB-B07F-1CBF14147647}"/>
              </a:ext>
            </a:extLst>
          </p:cNvPr>
          <p:cNvPicPr>
            <a:picLocks noChangeAspect="1"/>
          </p:cNvPicPr>
          <p:nvPr/>
        </p:nvPicPr>
        <p:blipFill>
          <a:blip r:embed="rId8"/>
          <a:stretch>
            <a:fillRect/>
          </a:stretch>
        </p:blipFill>
        <p:spPr>
          <a:xfrm>
            <a:off x="6823903" y="4365104"/>
            <a:ext cx="1564521" cy="1244664"/>
          </a:xfrm>
          <a:prstGeom prst="rect">
            <a:avLst/>
          </a:prstGeom>
        </p:spPr>
      </p:pic>
    </p:spTree>
    <p:extLst>
      <p:ext uri="{BB962C8B-B14F-4D97-AF65-F5344CB8AC3E}">
        <p14:creationId xmlns:p14="http://schemas.microsoft.com/office/powerpoint/2010/main" val="213965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Round two : Music </a:t>
            </a:r>
          </a:p>
        </p:txBody>
      </p:sp>
      <p:sp>
        <p:nvSpPr>
          <p:cNvPr id="7" name="Flowchart: Process 6">
            <a:extLst>
              <a:ext uri="{FF2B5EF4-FFF2-40B4-BE49-F238E27FC236}">
                <a16:creationId xmlns:a16="http://schemas.microsoft.com/office/drawing/2014/main" id="{FD412E15-A450-453A-898B-8B3327B3A26A}"/>
              </a:ext>
            </a:extLst>
          </p:cNvPr>
          <p:cNvSpPr/>
          <p:nvPr/>
        </p:nvSpPr>
        <p:spPr>
          <a:xfrm>
            <a:off x="568800" y="2348880"/>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56264C5-28B9-4F53-99EF-55C511B9D560}"/>
              </a:ext>
            </a:extLst>
          </p:cNvPr>
          <p:cNvSpPr txBox="1"/>
          <p:nvPr/>
        </p:nvSpPr>
        <p:spPr>
          <a:xfrm>
            <a:off x="323529" y="1691516"/>
            <a:ext cx="4896544" cy="369332"/>
          </a:xfrm>
          <a:prstGeom prst="rect">
            <a:avLst/>
          </a:prstGeom>
          <a:noFill/>
        </p:spPr>
        <p:txBody>
          <a:bodyPr wrap="square" rtlCol="0">
            <a:spAutoFit/>
          </a:bodyPr>
          <a:lstStyle/>
          <a:p>
            <a:r>
              <a:rPr lang="en-GB" dirty="0"/>
              <a:t>In what year were these songs released?</a:t>
            </a:r>
          </a:p>
        </p:txBody>
      </p:sp>
      <p:sp>
        <p:nvSpPr>
          <p:cNvPr id="12" name="Flowchart: Process 11">
            <a:extLst>
              <a:ext uri="{FF2B5EF4-FFF2-40B4-BE49-F238E27FC236}">
                <a16:creationId xmlns:a16="http://schemas.microsoft.com/office/drawing/2014/main" id="{92F37505-60E8-40F6-9934-D4B118C4A65C}"/>
              </a:ext>
            </a:extLst>
          </p:cNvPr>
          <p:cNvSpPr/>
          <p:nvPr/>
        </p:nvSpPr>
        <p:spPr>
          <a:xfrm>
            <a:off x="519429" y="4509120"/>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a:extLst>
              <a:ext uri="{FF2B5EF4-FFF2-40B4-BE49-F238E27FC236}">
                <a16:creationId xmlns:a16="http://schemas.microsoft.com/office/drawing/2014/main" id="{A616AF2B-A8F0-4DA2-9521-136E2F1C3FCC}"/>
              </a:ext>
            </a:extLst>
          </p:cNvPr>
          <p:cNvSpPr/>
          <p:nvPr/>
        </p:nvSpPr>
        <p:spPr>
          <a:xfrm>
            <a:off x="3486943" y="4469585"/>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13">
            <a:extLst>
              <a:ext uri="{FF2B5EF4-FFF2-40B4-BE49-F238E27FC236}">
                <a16:creationId xmlns:a16="http://schemas.microsoft.com/office/drawing/2014/main" id="{178335E4-FF22-417A-8BA9-0FC08ED91272}"/>
              </a:ext>
            </a:extLst>
          </p:cNvPr>
          <p:cNvSpPr/>
          <p:nvPr/>
        </p:nvSpPr>
        <p:spPr>
          <a:xfrm>
            <a:off x="6553101" y="4437112"/>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Process 14">
            <a:extLst>
              <a:ext uri="{FF2B5EF4-FFF2-40B4-BE49-F238E27FC236}">
                <a16:creationId xmlns:a16="http://schemas.microsoft.com/office/drawing/2014/main" id="{024075E5-B63D-4B1A-80F5-2145928BCC85}"/>
              </a:ext>
            </a:extLst>
          </p:cNvPr>
          <p:cNvSpPr/>
          <p:nvPr/>
        </p:nvSpPr>
        <p:spPr>
          <a:xfrm>
            <a:off x="6553101" y="2348880"/>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a:extLst>
              <a:ext uri="{FF2B5EF4-FFF2-40B4-BE49-F238E27FC236}">
                <a16:creationId xmlns:a16="http://schemas.microsoft.com/office/drawing/2014/main" id="{F348AF09-3EAF-42B9-B9FD-37B7577A2CAD}"/>
              </a:ext>
            </a:extLst>
          </p:cNvPr>
          <p:cNvSpPr/>
          <p:nvPr/>
        </p:nvSpPr>
        <p:spPr>
          <a:xfrm>
            <a:off x="3504516" y="2348880"/>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59FFBF9-3D67-4C5A-8C09-565D56E8BF90}"/>
              </a:ext>
            </a:extLst>
          </p:cNvPr>
          <p:cNvSpPr txBox="1"/>
          <p:nvPr/>
        </p:nvSpPr>
        <p:spPr>
          <a:xfrm>
            <a:off x="140863" y="2149961"/>
            <a:ext cx="395536" cy="400110"/>
          </a:xfrm>
          <a:prstGeom prst="rect">
            <a:avLst/>
          </a:prstGeom>
          <a:noFill/>
        </p:spPr>
        <p:txBody>
          <a:bodyPr wrap="square" rtlCol="0">
            <a:spAutoFit/>
          </a:bodyPr>
          <a:lstStyle/>
          <a:p>
            <a:r>
              <a:rPr lang="en-GB" sz="2000" dirty="0"/>
              <a:t>1.</a:t>
            </a:r>
          </a:p>
        </p:txBody>
      </p:sp>
      <p:sp>
        <p:nvSpPr>
          <p:cNvPr id="18" name="TextBox 17">
            <a:extLst>
              <a:ext uri="{FF2B5EF4-FFF2-40B4-BE49-F238E27FC236}">
                <a16:creationId xmlns:a16="http://schemas.microsoft.com/office/drawing/2014/main" id="{FC7ED722-CFCA-4B23-8467-597CF7857C86}"/>
              </a:ext>
            </a:extLst>
          </p:cNvPr>
          <p:cNvSpPr txBox="1"/>
          <p:nvPr/>
        </p:nvSpPr>
        <p:spPr>
          <a:xfrm>
            <a:off x="2840293" y="2148825"/>
            <a:ext cx="395536" cy="400110"/>
          </a:xfrm>
          <a:prstGeom prst="rect">
            <a:avLst/>
          </a:prstGeom>
          <a:noFill/>
        </p:spPr>
        <p:txBody>
          <a:bodyPr wrap="square" rtlCol="0">
            <a:spAutoFit/>
          </a:bodyPr>
          <a:lstStyle/>
          <a:p>
            <a:r>
              <a:rPr lang="en-GB" sz="2000" dirty="0"/>
              <a:t>2.</a:t>
            </a:r>
          </a:p>
        </p:txBody>
      </p:sp>
      <p:sp>
        <p:nvSpPr>
          <p:cNvPr id="20" name="TextBox 19">
            <a:extLst>
              <a:ext uri="{FF2B5EF4-FFF2-40B4-BE49-F238E27FC236}">
                <a16:creationId xmlns:a16="http://schemas.microsoft.com/office/drawing/2014/main" id="{8CB9DF18-C741-4700-99F2-8A796971F32A}"/>
              </a:ext>
            </a:extLst>
          </p:cNvPr>
          <p:cNvSpPr txBox="1"/>
          <p:nvPr/>
        </p:nvSpPr>
        <p:spPr>
          <a:xfrm>
            <a:off x="6072429" y="2060848"/>
            <a:ext cx="395536" cy="400110"/>
          </a:xfrm>
          <a:prstGeom prst="rect">
            <a:avLst/>
          </a:prstGeom>
          <a:noFill/>
        </p:spPr>
        <p:txBody>
          <a:bodyPr wrap="square" rtlCol="0">
            <a:spAutoFit/>
          </a:bodyPr>
          <a:lstStyle/>
          <a:p>
            <a:r>
              <a:rPr lang="en-GB" sz="2000" dirty="0"/>
              <a:t>3.</a:t>
            </a:r>
          </a:p>
        </p:txBody>
      </p:sp>
      <p:sp>
        <p:nvSpPr>
          <p:cNvPr id="21" name="TextBox 20">
            <a:extLst>
              <a:ext uri="{FF2B5EF4-FFF2-40B4-BE49-F238E27FC236}">
                <a16:creationId xmlns:a16="http://schemas.microsoft.com/office/drawing/2014/main" id="{DAE6EDF0-8C88-4ED0-8013-E0AA6B2C8D52}"/>
              </a:ext>
            </a:extLst>
          </p:cNvPr>
          <p:cNvSpPr txBox="1"/>
          <p:nvPr/>
        </p:nvSpPr>
        <p:spPr>
          <a:xfrm>
            <a:off x="140863" y="4269530"/>
            <a:ext cx="395536" cy="400110"/>
          </a:xfrm>
          <a:prstGeom prst="rect">
            <a:avLst/>
          </a:prstGeom>
          <a:noFill/>
        </p:spPr>
        <p:txBody>
          <a:bodyPr wrap="square" rtlCol="0">
            <a:spAutoFit/>
          </a:bodyPr>
          <a:lstStyle/>
          <a:p>
            <a:r>
              <a:rPr lang="en-GB" sz="2000" dirty="0"/>
              <a:t>4.</a:t>
            </a:r>
          </a:p>
        </p:txBody>
      </p:sp>
      <p:sp>
        <p:nvSpPr>
          <p:cNvPr id="22" name="TextBox 21">
            <a:extLst>
              <a:ext uri="{FF2B5EF4-FFF2-40B4-BE49-F238E27FC236}">
                <a16:creationId xmlns:a16="http://schemas.microsoft.com/office/drawing/2014/main" id="{012FBDBC-CE59-4BFE-92B4-2D65FBCD6D81}"/>
              </a:ext>
            </a:extLst>
          </p:cNvPr>
          <p:cNvSpPr txBox="1"/>
          <p:nvPr/>
        </p:nvSpPr>
        <p:spPr>
          <a:xfrm>
            <a:off x="2987367" y="4309066"/>
            <a:ext cx="395536" cy="400110"/>
          </a:xfrm>
          <a:prstGeom prst="rect">
            <a:avLst/>
          </a:prstGeom>
          <a:noFill/>
        </p:spPr>
        <p:txBody>
          <a:bodyPr wrap="square" rtlCol="0">
            <a:spAutoFit/>
          </a:bodyPr>
          <a:lstStyle/>
          <a:p>
            <a:r>
              <a:rPr lang="en-GB" sz="2000" dirty="0"/>
              <a:t>5.</a:t>
            </a:r>
          </a:p>
        </p:txBody>
      </p:sp>
      <p:sp>
        <p:nvSpPr>
          <p:cNvPr id="23" name="TextBox 22">
            <a:extLst>
              <a:ext uri="{FF2B5EF4-FFF2-40B4-BE49-F238E27FC236}">
                <a16:creationId xmlns:a16="http://schemas.microsoft.com/office/drawing/2014/main" id="{1BD15EF1-E856-4944-B281-31932868FA8E}"/>
              </a:ext>
            </a:extLst>
          </p:cNvPr>
          <p:cNvSpPr txBox="1"/>
          <p:nvPr/>
        </p:nvSpPr>
        <p:spPr>
          <a:xfrm>
            <a:off x="6106993" y="4305423"/>
            <a:ext cx="395536" cy="400110"/>
          </a:xfrm>
          <a:prstGeom prst="rect">
            <a:avLst/>
          </a:prstGeom>
          <a:noFill/>
        </p:spPr>
        <p:txBody>
          <a:bodyPr wrap="square" rtlCol="0">
            <a:spAutoFit/>
          </a:bodyPr>
          <a:lstStyle/>
          <a:p>
            <a:r>
              <a:rPr lang="en-GB" sz="2000" dirty="0"/>
              <a:t>6.</a:t>
            </a:r>
          </a:p>
        </p:txBody>
      </p:sp>
      <p:pic>
        <p:nvPicPr>
          <p:cNvPr id="24" name="Online Media 23" title="Pharrell Williams - Happy (Official Music Video)">
            <a:hlinkClick r:id="" action="ppaction://media"/>
            <a:extLst>
              <a:ext uri="{FF2B5EF4-FFF2-40B4-BE49-F238E27FC236}">
                <a16:creationId xmlns:a16="http://schemas.microsoft.com/office/drawing/2014/main" id="{DF38C062-6B03-4788-87CD-5C91BD60552F}"/>
              </a:ext>
            </a:extLst>
          </p:cNvPr>
          <p:cNvPicPr>
            <a:picLocks noRot="1" noChangeAspect="1"/>
          </p:cNvPicPr>
          <p:nvPr>
            <a:videoFile r:link="rId1"/>
          </p:nvPr>
        </p:nvPicPr>
        <p:blipFill>
          <a:blip r:embed="rId9"/>
          <a:stretch>
            <a:fillRect/>
          </a:stretch>
        </p:blipFill>
        <p:spPr>
          <a:xfrm>
            <a:off x="3601805" y="2460958"/>
            <a:ext cx="1618268" cy="1256074"/>
          </a:xfrm>
          <a:prstGeom prst="rect">
            <a:avLst/>
          </a:prstGeom>
        </p:spPr>
      </p:pic>
      <p:pic>
        <p:nvPicPr>
          <p:cNvPr id="26" name="Online Media 25" title="Drake - Take Care ft. Rihanna">
            <a:hlinkClick r:id="" action="ppaction://media"/>
            <a:extLst>
              <a:ext uri="{FF2B5EF4-FFF2-40B4-BE49-F238E27FC236}">
                <a16:creationId xmlns:a16="http://schemas.microsoft.com/office/drawing/2014/main" id="{2DD827F3-2EC2-4F45-BC9C-1257D90B063B}"/>
              </a:ext>
            </a:extLst>
          </p:cNvPr>
          <p:cNvPicPr>
            <a:picLocks noRot="1" noChangeAspect="1"/>
          </p:cNvPicPr>
          <p:nvPr>
            <a:videoFile r:link="rId2"/>
          </p:nvPr>
        </p:nvPicPr>
        <p:blipFill>
          <a:blip r:embed="rId10"/>
          <a:stretch>
            <a:fillRect/>
          </a:stretch>
        </p:blipFill>
        <p:spPr>
          <a:xfrm>
            <a:off x="6675330" y="2460958"/>
            <a:ext cx="1627750" cy="1296144"/>
          </a:xfrm>
          <a:prstGeom prst="rect">
            <a:avLst/>
          </a:prstGeom>
        </p:spPr>
      </p:pic>
      <p:pic>
        <p:nvPicPr>
          <p:cNvPr id="27" name="Online Media 26" title="Uptown Funk (Clean Audio) by Mark Ronson [feat. Bruno Mars]">
            <a:hlinkClick r:id="" action="ppaction://media"/>
            <a:extLst>
              <a:ext uri="{FF2B5EF4-FFF2-40B4-BE49-F238E27FC236}">
                <a16:creationId xmlns:a16="http://schemas.microsoft.com/office/drawing/2014/main" id="{7C2D4405-C211-4E3A-AF48-38BF81F36B46}"/>
              </a:ext>
            </a:extLst>
          </p:cNvPr>
          <p:cNvPicPr>
            <a:picLocks noRot="1" noChangeAspect="1"/>
          </p:cNvPicPr>
          <p:nvPr>
            <a:videoFile r:link="rId3"/>
          </p:nvPr>
        </p:nvPicPr>
        <p:blipFill>
          <a:blip r:embed="rId11"/>
          <a:stretch>
            <a:fillRect/>
          </a:stretch>
        </p:blipFill>
        <p:spPr>
          <a:xfrm>
            <a:off x="572899" y="4653753"/>
            <a:ext cx="1720094" cy="1288996"/>
          </a:xfrm>
          <a:prstGeom prst="rect">
            <a:avLst/>
          </a:prstGeom>
        </p:spPr>
      </p:pic>
      <p:pic>
        <p:nvPicPr>
          <p:cNvPr id="28" name="Online Media 27" title="Camila Cabello - Havana (Audio) ft. Young Thug">
            <a:hlinkClick r:id="" action="ppaction://media"/>
            <a:extLst>
              <a:ext uri="{FF2B5EF4-FFF2-40B4-BE49-F238E27FC236}">
                <a16:creationId xmlns:a16="http://schemas.microsoft.com/office/drawing/2014/main" id="{7743273C-AD36-4A56-9583-EEDF559EC5B5}"/>
              </a:ext>
            </a:extLst>
          </p:cNvPr>
          <p:cNvPicPr>
            <a:picLocks noRot="1" noChangeAspect="1"/>
          </p:cNvPicPr>
          <p:nvPr>
            <a:videoFile r:link="rId4"/>
          </p:nvPr>
        </p:nvPicPr>
        <p:blipFill>
          <a:blip r:embed="rId12"/>
          <a:stretch>
            <a:fillRect/>
          </a:stretch>
        </p:blipFill>
        <p:spPr>
          <a:xfrm>
            <a:off x="3555217" y="4594429"/>
            <a:ext cx="1711443" cy="1197533"/>
          </a:xfrm>
          <a:prstGeom prst="rect">
            <a:avLst/>
          </a:prstGeom>
        </p:spPr>
      </p:pic>
      <p:pic>
        <p:nvPicPr>
          <p:cNvPr id="30" name="Online Media 29" title="Usher - Yeah! (Official Music Video) ft. Lil Jon, Ludacris">
            <a:hlinkClick r:id="" action="ppaction://media"/>
            <a:extLst>
              <a:ext uri="{FF2B5EF4-FFF2-40B4-BE49-F238E27FC236}">
                <a16:creationId xmlns:a16="http://schemas.microsoft.com/office/drawing/2014/main" id="{CCBAD263-CCE7-47C5-9D46-9B997DEF997A}"/>
              </a:ext>
            </a:extLst>
          </p:cNvPr>
          <p:cNvPicPr>
            <a:picLocks noRot="1" noChangeAspect="1"/>
          </p:cNvPicPr>
          <p:nvPr>
            <a:videoFile r:link="rId5"/>
          </p:nvPr>
        </p:nvPicPr>
        <p:blipFill>
          <a:blip r:embed="rId13"/>
          <a:stretch>
            <a:fillRect/>
          </a:stretch>
        </p:blipFill>
        <p:spPr>
          <a:xfrm>
            <a:off x="678045" y="2496785"/>
            <a:ext cx="1622989" cy="1216358"/>
          </a:xfrm>
          <a:prstGeom prst="rect">
            <a:avLst/>
          </a:prstGeom>
        </p:spPr>
      </p:pic>
      <p:pic>
        <p:nvPicPr>
          <p:cNvPr id="31" name="Online Media 30" title="Calvin Harris - This Is What You Came For (Official Video) ft. Rihanna">
            <a:hlinkClick r:id="" action="ppaction://media"/>
            <a:extLst>
              <a:ext uri="{FF2B5EF4-FFF2-40B4-BE49-F238E27FC236}">
                <a16:creationId xmlns:a16="http://schemas.microsoft.com/office/drawing/2014/main" id="{18193E0B-EEBD-442D-BE38-E4C16A0557F5}"/>
              </a:ext>
            </a:extLst>
          </p:cNvPr>
          <p:cNvPicPr>
            <a:picLocks noRot="1" noChangeAspect="1"/>
          </p:cNvPicPr>
          <p:nvPr>
            <a:videoFile r:link="rId6"/>
          </p:nvPr>
        </p:nvPicPr>
        <p:blipFill>
          <a:blip r:embed="rId14"/>
          <a:stretch>
            <a:fillRect/>
          </a:stretch>
        </p:blipFill>
        <p:spPr>
          <a:xfrm>
            <a:off x="6670980" y="4540058"/>
            <a:ext cx="1632100" cy="1251904"/>
          </a:xfrm>
          <a:prstGeom prst="rect">
            <a:avLst/>
          </a:prstGeom>
        </p:spPr>
      </p:pic>
    </p:spTree>
    <p:extLst>
      <p:ext uri="{BB962C8B-B14F-4D97-AF65-F5344CB8AC3E}">
        <p14:creationId xmlns:p14="http://schemas.microsoft.com/office/powerpoint/2010/main" val="16328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28"/>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30"/>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24"/>
                </p:tgtEl>
              </p:cMediaNode>
            </p:video>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24"/>
                                        </p:tgtEl>
                                      </p:cBhvr>
                                    </p:cmd>
                                  </p:childTnLst>
                                </p:cTn>
                              </p:par>
                            </p:childTnLst>
                          </p:cTn>
                        </p:par>
                      </p:childTnLst>
                    </p:cTn>
                  </p:par>
                </p:childTnLst>
              </p:cTn>
              <p:nextCondLst>
                <p:cond evt="onClick" delay="0">
                  <p:tgtEl>
                    <p:spTgt spid="24"/>
                  </p:tgtEl>
                </p:cond>
              </p:nextCondLst>
            </p:seq>
            <p:video>
              <p:cMediaNode vol="80000">
                <p:cTn id="33" fill="hold" display="0">
                  <p:stCondLst>
                    <p:cond delay="indefinite"/>
                  </p:stCondLst>
                </p:cTn>
                <p:tgtEl>
                  <p:spTgt spid="26"/>
                </p:tgtEl>
              </p:cMediaNode>
            </p:video>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26"/>
                                        </p:tgtEl>
                                      </p:cBhvr>
                                    </p:cmd>
                                  </p:childTnLst>
                                </p:cTn>
                              </p:par>
                            </p:childTnLst>
                          </p:cTn>
                        </p:par>
                      </p:childTnLst>
                    </p:cTn>
                  </p:par>
                </p:childTnLst>
              </p:cTn>
              <p:nextCondLst>
                <p:cond evt="onClick" delay="0">
                  <p:tgtEl>
                    <p:spTgt spid="26"/>
                  </p:tgtEl>
                </p:cond>
              </p:nextCondLst>
            </p:seq>
            <p:video>
              <p:cMediaNode vol="80000">
                <p:cTn id="39" fill="hold" display="0">
                  <p:stCondLst>
                    <p:cond delay="indefinite"/>
                  </p:stCondLst>
                </p:cTn>
                <p:tgtEl>
                  <p:spTgt spid="27"/>
                </p:tgtEl>
              </p:cMediaNode>
            </p:video>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27"/>
                                        </p:tgtEl>
                                      </p:cBhvr>
                                    </p:cmd>
                                  </p:childTnLst>
                                </p:cTn>
                              </p:par>
                            </p:childTnLst>
                          </p:cTn>
                        </p:par>
                      </p:childTnLst>
                    </p:cTn>
                  </p:par>
                </p:childTnLst>
              </p:cTn>
              <p:nextCondLst>
                <p:cond evt="onClick" delay="0">
                  <p:tgtEl>
                    <p:spTgt spid="27"/>
                  </p:tgtEl>
                </p:cond>
              </p:nextCondLst>
            </p:seq>
            <p:video>
              <p:cMediaNode vol="80000">
                <p:cTn id="45" fill="hold" display="0">
                  <p:stCondLst>
                    <p:cond delay="indefinite"/>
                  </p:stCondLst>
                </p:cTn>
                <p:tgtEl>
                  <p:spTgt spid="28"/>
                </p:tgtEl>
              </p:cMediaNode>
            </p:video>
            <p:seq concurrent="1" nextAc="seek">
              <p:cTn id="46" restart="whenNotActive" fill="hold" evtFilter="cancelBubble" nodeType="interactiveSeq">
                <p:stCondLst>
                  <p:cond evt="onClick" delay="0">
                    <p:tgtEl>
                      <p:spTgt spid="28"/>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8"/>
                                        </p:tgtEl>
                                      </p:cBhvr>
                                    </p:cmd>
                                  </p:childTnLst>
                                </p:cTn>
                              </p:par>
                            </p:childTnLst>
                          </p:cTn>
                        </p:par>
                      </p:childTnLst>
                    </p:cTn>
                  </p:par>
                </p:childTnLst>
              </p:cTn>
              <p:nextCondLst>
                <p:cond evt="onClick" delay="0">
                  <p:tgtEl>
                    <p:spTgt spid="28"/>
                  </p:tgtEl>
                </p:cond>
              </p:nextCondLst>
            </p:seq>
            <p:video>
              <p:cMediaNode vol="80000">
                <p:cTn id="51" fill="hold" display="0">
                  <p:stCondLst>
                    <p:cond delay="indefinite"/>
                  </p:stCondLst>
                </p:cTn>
                <p:tgtEl>
                  <p:spTgt spid="30"/>
                </p:tgtEl>
              </p:cMediaNode>
            </p:video>
            <p:seq concurrent="1" nextAc="seek">
              <p:cTn id="52" restart="whenNotActive" fill="hold" evtFilter="cancelBubble" nodeType="interactiveSeq">
                <p:stCondLst>
                  <p:cond evt="onClick" delay="0">
                    <p:tgtEl>
                      <p:spTgt spid="30"/>
                    </p:tgtEl>
                  </p:cond>
                </p:stCondLst>
                <p:endSync evt="end" delay="0">
                  <p:rtn val="all"/>
                </p:endSync>
                <p:childTnLst>
                  <p:par>
                    <p:cTn id="53" fill="hold">
                      <p:stCondLst>
                        <p:cond delay="0"/>
                      </p:stCondLst>
                      <p:childTnLst>
                        <p:par>
                          <p:cTn id="54" fill="hold">
                            <p:stCondLst>
                              <p:cond delay="0"/>
                            </p:stCondLst>
                            <p:childTnLst>
                              <p:par>
                                <p:cTn id="55" presetID="2" presetClass="mediacall" presetSubtype="0" fill="hold" nodeType="clickEffect">
                                  <p:stCondLst>
                                    <p:cond delay="0"/>
                                  </p:stCondLst>
                                  <p:childTnLst>
                                    <p:cmd type="call" cmd="togglePause">
                                      <p:cBhvr>
                                        <p:cTn id="56" dur="1" fill="hold"/>
                                        <p:tgtEl>
                                          <p:spTgt spid="30"/>
                                        </p:tgtEl>
                                      </p:cBhvr>
                                    </p:cmd>
                                  </p:childTnLst>
                                </p:cTn>
                              </p:par>
                            </p:childTnLst>
                          </p:cTn>
                        </p:par>
                      </p:childTnLst>
                    </p:cTn>
                  </p:par>
                </p:childTnLst>
              </p:cTn>
              <p:nextCondLst>
                <p:cond evt="onClick" delay="0">
                  <p:tgtEl>
                    <p:spTgt spid="30"/>
                  </p:tgtEl>
                </p:cond>
              </p:nextCondLst>
            </p:seq>
            <p:video>
              <p:cMediaNode vol="80000">
                <p:cTn id="57" fill="hold" display="0">
                  <p:stCondLst>
                    <p:cond delay="indefinite"/>
                  </p:stCondLst>
                </p:cTn>
                <p:tgtEl>
                  <p:spTgt spid="31"/>
                </p:tgtEl>
              </p:cMediaNode>
            </p:video>
            <p:seq concurrent="1" nextAc="seek">
              <p:cTn id="58" restart="whenNotActive" fill="hold" evtFilter="cancelBubble" nodeType="interactiveSeq">
                <p:stCondLst>
                  <p:cond evt="onClick" delay="0">
                    <p:tgtEl>
                      <p:spTgt spid="31"/>
                    </p:tgtEl>
                  </p:cond>
                </p:stCondLst>
                <p:endSync evt="end" delay="0">
                  <p:rtn val="all"/>
                </p:endSync>
                <p:childTnLst>
                  <p:par>
                    <p:cTn id="59" fill="hold">
                      <p:stCondLst>
                        <p:cond delay="0"/>
                      </p:stCondLst>
                      <p:childTnLst>
                        <p:par>
                          <p:cTn id="60" fill="hold">
                            <p:stCondLst>
                              <p:cond delay="0"/>
                            </p:stCondLst>
                            <p:childTnLst>
                              <p:par>
                                <p:cTn id="61" presetID="2" presetClass="mediacall" presetSubtype="0" fill="hold" nodeType="clickEffect">
                                  <p:stCondLst>
                                    <p:cond delay="0"/>
                                  </p:stCondLst>
                                  <p:childTnLst>
                                    <p:cmd type="call" cmd="togglePause">
                                      <p:cBhvr>
                                        <p:cTn id="62"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Round three : General knowledge </a:t>
            </a:r>
          </a:p>
        </p:txBody>
      </p:sp>
      <p:sp>
        <p:nvSpPr>
          <p:cNvPr id="42" name="Text Placeholder 2"/>
          <p:cNvSpPr>
            <a:spLocks noGrp="1"/>
          </p:cNvSpPr>
          <p:nvPr>
            <p:ph type="body" sz="quarter" idx="13"/>
          </p:nvPr>
        </p:nvSpPr>
        <p:spPr>
          <a:xfrm>
            <a:off x="3456062" y="1613661"/>
            <a:ext cx="1872208" cy="464979"/>
          </a:xfrm>
        </p:spPr>
        <p:txBody>
          <a:bodyPr/>
          <a:lstStyle/>
          <a:p>
            <a:r>
              <a:rPr lang="en-GB" sz="1400" dirty="0"/>
              <a:t>2. In 2020 what was named the UK’s favourite chocolate bar?</a:t>
            </a:r>
          </a:p>
          <a:p>
            <a:endParaRPr lang="en-GB" sz="1400" dirty="0"/>
          </a:p>
        </p:txBody>
      </p:sp>
      <p:sp>
        <p:nvSpPr>
          <p:cNvPr id="4" name="Flowchart: Process 3">
            <a:extLst>
              <a:ext uri="{FF2B5EF4-FFF2-40B4-BE49-F238E27FC236}">
                <a16:creationId xmlns:a16="http://schemas.microsoft.com/office/drawing/2014/main" id="{00BD7AEE-618F-49BF-B55C-B87309BF836F}"/>
              </a:ext>
            </a:extLst>
          </p:cNvPr>
          <p:cNvSpPr/>
          <p:nvPr/>
        </p:nvSpPr>
        <p:spPr>
          <a:xfrm>
            <a:off x="578922" y="2288001"/>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C5BA2BE5-27AF-4780-B08A-2054FE5C288B}"/>
              </a:ext>
            </a:extLst>
          </p:cNvPr>
          <p:cNvSpPr/>
          <p:nvPr/>
        </p:nvSpPr>
        <p:spPr>
          <a:xfrm>
            <a:off x="3432155" y="4642082"/>
            <a:ext cx="1812024"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4536CAC0-773C-440F-A0F7-FD1EEA2B0170}"/>
              </a:ext>
            </a:extLst>
          </p:cNvPr>
          <p:cNvSpPr/>
          <p:nvPr/>
        </p:nvSpPr>
        <p:spPr>
          <a:xfrm>
            <a:off x="6540674" y="4576159"/>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C1FE34B0-A971-432A-A6F3-EA55C8955361}"/>
              </a:ext>
            </a:extLst>
          </p:cNvPr>
          <p:cNvSpPr/>
          <p:nvPr/>
        </p:nvSpPr>
        <p:spPr>
          <a:xfrm>
            <a:off x="6458341" y="2307797"/>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A9D49991-03D7-423E-9AC3-E1AC83B80483}"/>
              </a:ext>
            </a:extLst>
          </p:cNvPr>
          <p:cNvSpPr/>
          <p:nvPr/>
        </p:nvSpPr>
        <p:spPr>
          <a:xfrm>
            <a:off x="3448491" y="2331211"/>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A0F40975-41A8-4298-9029-2AC8CCDD108B}"/>
              </a:ext>
            </a:extLst>
          </p:cNvPr>
          <p:cNvSpPr/>
          <p:nvPr/>
        </p:nvSpPr>
        <p:spPr>
          <a:xfrm>
            <a:off x="584929" y="4673047"/>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25F8891-92EB-4644-8CD7-B58C55AB8850}"/>
              </a:ext>
            </a:extLst>
          </p:cNvPr>
          <p:cNvSpPr txBox="1"/>
          <p:nvPr/>
        </p:nvSpPr>
        <p:spPr>
          <a:xfrm>
            <a:off x="509740" y="1556792"/>
            <a:ext cx="2442243" cy="1015663"/>
          </a:xfrm>
          <a:prstGeom prst="rect">
            <a:avLst/>
          </a:prstGeom>
          <a:noFill/>
        </p:spPr>
        <p:txBody>
          <a:bodyPr wrap="square" rtlCol="0">
            <a:spAutoFit/>
          </a:bodyPr>
          <a:lstStyle/>
          <a:p>
            <a:r>
              <a:rPr lang="en-GB" sz="1400" dirty="0"/>
              <a:t>1. Which English seaside town has the longest pleasure pier in the world?</a:t>
            </a:r>
          </a:p>
          <a:p>
            <a:endParaRPr lang="en-GB" dirty="0"/>
          </a:p>
        </p:txBody>
      </p:sp>
      <p:pic>
        <p:nvPicPr>
          <p:cNvPr id="10" name="Picture 9">
            <a:extLst>
              <a:ext uri="{FF2B5EF4-FFF2-40B4-BE49-F238E27FC236}">
                <a16:creationId xmlns:a16="http://schemas.microsoft.com/office/drawing/2014/main" id="{83814D67-475C-4CC3-AEA3-7851A38BC83B}"/>
              </a:ext>
            </a:extLst>
          </p:cNvPr>
          <p:cNvPicPr>
            <a:picLocks noChangeAspect="1"/>
          </p:cNvPicPr>
          <p:nvPr/>
        </p:nvPicPr>
        <p:blipFill>
          <a:blip r:embed="rId3"/>
          <a:stretch>
            <a:fillRect/>
          </a:stretch>
        </p:blipFill>
        <p:spPr>
          <a:xfrm>
            <a:off x="663445" y="2425401"/>
            <a:ext cx="1676307" cy="1224136"/>
          </a:xfrm>
          <a:prstGeom prst="rect">
            <a:avLst/>
          </a:prstGeom>
        </p:spPr>
      </p:pic>
      <p:pic>
        <p:nvPicPr>
          <p:cNvPr id="1026" name="Picture 7">
            <a:extLst>
              <a:ext uri="{FF2B5EF4-FFF2-40B4-BE49-F238E27FC236}">
                <a16:creationId xmlns:a16="http://schemas.microsoft.com/office/drawing/2014/main" id="{D5E0D34C-F1E9-449C-950E-C4F4C5971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585" y="2432403"/>
            <a:ext cx="1664879" cy="125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850E953-741C-4D7A-B0BD-50B9506F3A38}"/>
              </a:ext>
            </a:extLst>
          </p:cNvPr>
          <p:cNvSpPr/>
          <p:nvPr/>
        </p:nvSpPr>
        <p:spPr>
          <a:xfrm>
            <a:off x="3364791" y="3944571"/>
            <a:ext cx="2286000" cy="738664"/>
          </a:xfrm>
          <a:prstGeom prst="rect">
            <a:avLst/>
          </a:prstGeom>
        </p:spPr>
        <p:txBody>
          <a:bodyPr wrap="square">
            <a:spAutoFit/>
          </a:bodyPr>
          <a:lstStyle/>
          <a:p>
            <a:r>
              <a:rPr lang="en-GB" sz="1400" dirty="0"/>
              <a:t>5.  What football team are the current holders of the English Premier League?</a:t>
            </a:r>
          </a:p>
        </p:txBody>
      </p:sp>
      <p:pic>
        <p:nvPicPr>
          <p:cNvPr id="13" name="Picture 12">
            <a:extLst>
              <a:ext uri="{FF2B5EF4-FFF2-40B4-BE49-F238E27FC236}">
                <a16:creationId xmlns:a16="http://schemas.microsoft.com/office/drawing/2014/main" id="{B5201C88-EE65-4ED3-B7EE-823FD3954123}"/>
              </a:ext>
            </a:extLst>
          </p:cNvPr>
          <p:cNvPicPr>
            <a:picLocks noChangeAspect="1"/>
          </p:cNvPicPr>
          <p:nvPr/>
        </p:nvPicPr>
        <p:blipFill>
          <a:blip r:embed="rId5"/>
          <a:stretch>
            <a:fillRect/>
          </a:stretch>
        </p:blipFill>
        <p:spPr>
          <a:xfrm>
            <a:off x="3498947" y="4736468"/>
            <a:ext cx="1683972" cy="1224136"/>
          </a:xfrm>
          <a:prstGeom prst="rect">
            <a:avLst/>
          </a:prstGeom>
        </p:spPr>
      </p:pic>
      <p:sp>
        <p:nvSpPr>
          <p:cNvPr id="16" name="TextBox 15">
            <a:extLst>
              <a:ext uri="{FF2B5EF4-FFF2-40B4-BE49-F238E27FC236}">
                <a16:creationId xmlns:a16="http://schemas.microsoft.com/office/drawing/2014/main" id="{E00B91DB-45DF-42CB-BA61-E396F3E6A14F}"/>
              </a:ext>
            </a:extLst>
          </p:cNvPr>
          <p:cNvSpPr txBox="1"/>
          <p:nvPr/>
        </p:nvSpPr>
        <p:spPr>
          <a:xfrm>
            <a:off x="6458341" y="1497695"/>
            <a:ext cx="2442243" cy="523220"/>
          </a:xfrm>
          <a:prstGeom prst="rect">
            <a:avLst/>
          </a:prstGeom>
          <a:noFill/>
        </p:spPr>
        <p:txBody>
          <a:bodyPr wrap="square" rtlCol="0">
            <a:spAutoFit/>
          </a:bodyPr>
          <a:lstStyle/>
          <a:p>
            <a:r>
              <a:rPr lang="en-GB" sz="1400" dirty="0"/>
              <a:t>3. How many hearts does an octopus have?</a:t>
            </a:r>
          </a:p>
        </p:txBody>
      </p:sp>
      <p:pic>
        <p:nvPicPr>
          <p:cNvPr id="14" name="Picture 13">
            <a:extLst>
              <a:ext uri="{FF2B5EF4-FFF2-40B4-BE49-F238E27FC236}">
                <a16:creationId xmlns:a16="http://schemas.microsoft.com/office/drawing/2014/main" id="{E5A0B425-362D-40CC-B2D0-49592570D822}"/>
              </a:ext>
            </a:extLst>
          </p:cNvPr>
          <p:cNvPicPr>
            <a:picLocks noChangeAspect="1"/>
          </p:cNvPicPr>
          <p:nvPr/>
        </p:nvPicPr>
        <p:blipFill>
          <a:blip r:embed="rId6"/>
          <a:stretch>
            <a:fillRect/>
          </a:stretch>
        </p:blipFill>
        <p:spPr>
          <a:xfrm>
            <a:off x="6540674" y="2398000"/>
            <a:ext cx="1728562" cy="1278937"/>
          </a:xfrm>
          <a:prstGeom prst="rect">
            <a:avLst/>
          </a:prstGeom>
        </p:spPr>
      </p:pic>
      <p:sp>
        <p:nvSpPr>
          <p:cNvPr id="18" name="Text Placeholder 2">
            <a:extLst>
              <a:ext uri="{FF2B5EF4-FFF2-40B4-BE49-F238E27FC236}">
                <a16:creationId xmlns:a16="http://schemas.microsoft.com/office/drawing/2014/main" id="{B58F290D-7E95-4566-9C63-CEC8BA9285D9}"/>
              </a:ext>
            </a:extLst>
          </p:cNvPr>
          <p:cNvSpPr txBox="1">
            <a:spLocks/>
          </p:cNvSpPr>
          <p:nvPr/>
        </p:nvSpPr>
        <p:spPr>
          <a:xfrm>
            <a:off x="584037" y="3937569"/>
            <a:ext cx="1872208" cy="464979"/>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7"/>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8"/>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7"/>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8"/>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t>4. Which manufacturer holds the record for the most tyres produced in a single year?</a:t>
            </a:r>
          </a:p>
        </p:txBody>
      </p:sp>
      <p:pic>
        <p:nvPicPr>
          <p:cNvPr id="15" name="Picture 14">
            <a:extLst>
              <a:ext uri="{FF2B5EF4-FFF2-40B4-BE49-F238E27FC236}">
                <a16:creationId xmlns:a16="http://schemas.microsoft.com/office/drawing/2014/main" id="{0F34F9E1-89E3-4BF3-9A67-C4CD99F96457}"/>
              </a:ext>
            </a:extLst>
          </p:cNvPr>
          <p:cNvPicPr>
            <a:picLocks noChangeAspect="1"/>
          </p:cNvPicPr>
          <p:nvPr/>
        </p:nvPicPr>
        <p:blipFill>
          <a:blip r:embed="rId9"/>
          <a:stretch>
            <a:fillRect/>
          </a:stretch>
        </p:blipFill>
        <p:spPr>
          <a:xfrm>
            <a:off x="663445" y="4861976"/>
            <a:ext cx="1726509" cy="1134309"/>
          </a:xfrm>
          <a:prstGeom prst="rect">
            <a:avLst/>
          </a:prstGeom>
        </p:spPr>
      </p:pic>
      <p:pic>
        <p:nvPicPr>
          <p:cNvPr id="17" name="Picture 16">
            <a:extLst>
              <a:ext uri="{FF2B5EF4-FFF2-40B4-BE49-F238E27FC236}">
                <a16:creationId xmlns:a16="http://schemas.microsoft.com/office/drawing/2014/main" id="{2F825B61-71A1-473C-A33C-E45D49D2F6C4}"/>
              </a:ext>
            </a:extLst>
          </p:cNvPr>
          <p:cNvPicPr>
            <a:picLocks noChangeAspect="1"/>
          </p:cNvPicPr>
          <p:nvPr/>
        </p:nvPicPr>
        <p:blipFill>
          <a:blip r:embed="rId10"/>
          <a:stretch>
            <a:fillRect/>
          </a:stretch>
        </p:blipFill>
        <p:spPr>
          <a:xfrm>
            <a:off x="6724264" y="4673047"/>
            <a:ext cx="1505027" cy="1295467"/>
          </a:xfrm>
          <a:prstGeom prst="rect">
            <a:avLst/>
          </a:prstGeom>
        </p:spPr>
      </p:pic>
      <p:sp>
        <p:nvSpPr>
          <p:cNvPr id="21" name="TextBox 20">
            <a:extLst>
              <a:ext uri="{FF2B5EF4-FFF2-40B4-BE49-F238E27FC236}">
                <a16:creationId xmlns:a16="http://schemas.microsoft.com/office/drawing/2014/main" id="{AE8E6AC1-24FA-4587-94B7-A156196CF3EA}"/>
              </a:ext>
            </a:extLst>
          </p:cNvPr>
          <p:cNvSpPr txBox="1"/>
          <p:nvPr/>
        </p:nvSpPr>
        <p:spPr>
          <a:xfrm>
            <a:off x="6458340" y="3944571"/>
            <a:ext cx="2442243" cy="523220"/>
          </a:xfrm>
          <a:prstGeom prst="rect">
            <a:avLst/>
          </a:prstGeom>
          <a:noFill/>
        </p:spPr>
        <p:txBody>
          <a:bodyPr wrap="square" rtlCol="0">
            <a:spAutoFit/>
          </a:bodyPr>
          <a:lstStyle/>
          <a:p>
            <a:r>
              <a:rPr lang="en-GB" sz="1400" dirty="0"/>
              <a:t>6. What planet is known as the Red Planet?</a:t>
            </a:r>
          </a:p>
        </p:txBody>
      </p:sp>
    </p:spTree>
    <p:extLst>
      <p:ext uri="{BB962C8B-B14F-4D97-AF65-F5344CB8AC3E}">
        <p14:creationId xmlns:p14="http://schemas.microsoft.com/office/powerpoint/2010/main" val="378600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Round four : </a:t>
            </a:r>
            <a:r>
              <a:rPr lang="en-GB" sz="4000" dirty="0"/>
              <a:t>Name the product </a:t>
            </a:r>
            <a:endParaRPr lang="en-GB" sz="4000" b="1" dirty="0"/>
          </a:p>
        </p:txBody>
      </p:sp>
      <p:pic>
        <p:nvPicPr>
          <p:cNvPr id="3" name="Picture 2">
            <a:extLst>
              <a:ext uri="{FF2B5EF4-FFF2-40B4-BE49-F238E27FC236}">
                <a16:creationId xmlns:a16="http://schemas.microsoft.com/office/drawing/2014/main" id="{2EDE9506-9821-4C7D-BB6C-FC5E857E0455}"/>
              </a:ext>
            </a:extLst>
          </p:cNvPr>
          <p:cNvPicPr>
            <a:picLocks noChangeAspect="1"/>
          </p:cNvPicPr>
          <p:nvPr/>
        </p:nvPicPr>
        <p:blipFill>
          <a:blip r:embed="rId3"/>
          <a:stretch>
            <a:fillRect/>
          </a:stretch>
        </p:blipFill>
        <p:spPr>
          <a:xfrm>
            <a:off x="683568" y="2492896"/>
            <a:ext cx="1573092" cy="1087873"/>
          </a:xfrm>
          <a:prstGeom prst="rect">
            <a:avLst/>
          </a:prstGeom>
        </p:spPr>
      </p:pic>
      <p:sp>
        <p:nvSpPr>
          <p:cNvPr id="7" name="Flowchart: Process 6">
            <a:extLst>
              <a:ext uri="{FF2B5EF4-FFF2-40B4-BE49-F238E27FC236}">
                <a16:creationId xmlns:a16="http://schemas.microsoft.com/office/drawing/2014/main" id="{4EB0416B-81D8-41C7-842C-DEB962140FA2}"/>
              </a:ext>
            </a:extLst>
          </p:cNvPr>
          <p:cNvSpPr/>
          <p:nvPr/>
        </p:nvSpPr>
        <p:spPr>
          <a:xfrm>
            <a:off x="568800" y="2276872"/>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05807913-11BC-4B20-9FCC-AC9964D2299B}"/>
              </a:ext>
            </a:extLst>
          </p:cNvPr>
          <p:cNvSpPr/>
          <p:nvPr/>
        </p:nvSpPr>
        <p:spPr>
          <a:xfrm>
            <a:off x="3419872" y="2297665"/>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1C52E311-96ED-45B9-8B69-A093D82E0D91}"/>
              </a:ext>
            </a:extLst>
          </p:cNvPr>
          <p:cNvSpPr/>
          <p:nvPr/>
        </p:nvSpPr>
        <p:spPr>
          <a:xfrm>
            <a:off x="6444208" y="2276872"/>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a:extLst>
              <a:ext uri="{FF2B5EF4-FFF2-40B4-BE49-F238E27FC236}">
                <a16:creationId xmlns:a16="http://schemas.microsoft.com/office/drawing/2014/main" id="{D1D01F98-C7F4-41C9-8637-695A4E94BEAE}"/>
              </a:ext>
            </a:extLst>
          </p:cNvPr>
          <p:cNvSpPr/>
          <p:nvPr/>
        </p:nvSpPr>
        <p:spPr>
          <a:xfrm>
            <a:off x="534010" y="4421733"/>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Process 10">
            <a:extLst>
              <a:ext uri="{FF2B5EF4-FFF2-40B4-BE49-F238E27FC236}">
                <a16:creationId xmlns:a16="http://schemas.microsoft.com/office/drawing/2014/main" id="{6D054D7F-DD8A-4E0E-8977-50F9A46FE176}"/>
              </a:ext>
            </a:extLst>
          </p:cNvPr>
          <p:cNvSpPr/>
          <p:nvPr/>
        </p:nvSpPr>
        <p:spPr>
          <a:xfrm>
            <a:off x="3419872" y="4442015"/>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a:extLst>
              <a:ext uri="{FF2B5EF4-FFF2-40B4-BE49-F238E27FC236}">
                <a16:creationId xmlns:a16="http://schemas.microsoft.com/office/drawing/2014/main" id="{2DFF3051-BED7-4E4D-A353-16BCBD6A17CC}"/>
              </a:ext>
            </a:extLst>
          </p:cNvPr>
          <p:cNvSpPr/>
          <p:nvPr/>
        </p:nvSpPr>
        <p:spPr>
          <a:xfrm>
            <a:off x="6588224" y="4433087"/>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36C3A07-A41D-4203-B682-1900FDD031C1}"/>
              </a:ext>
            </a:extLst>
          </p:cNvPr>
          <p:cNvSpPr txBox="1"/>
          <p:nvPr/>
        </p:nvSpPr>
        <p:spPr>
          <a:xfrm>
            <a:off x="395536" y="1702617"/>
            <a:ext cx="4896544" cy="369332"/>
          </a:xfrm>
          <a:prstGeom prst="rect">
            <a:avLst/>
          </a:prstGeom>
          <a:noFill/>
        </p:spPr>
        <p:txBody>
          <a:bodyPr wrap="square" rtlCol="0">
            <a:spAutoFit/>
          </a:bodyPr>
          <a:lstStyle/>
          <a:p>
            <a:r>
              <a:rPr lang="en-GB" dirty="0"/>
              <a:t>Name the product associated with each logo:</a:t>
            </a:r>
          </a:p>
        </p:txBody>
      </p:sp>
      <p:sp>
        <p:nvSpPr>
          <p:cNvPr id="14" name="TextBox 13">
            <a:extLst>
              <a:ext uri="{FF2B5EF4-FFF2-40B4-BE49-F238E27FC236}">
                <a16:creationId xmlns:a16="http://schemas.microsoft.com/office/drawing/2014/main" id="{2F93A517-2492-41C1-9E59-3CE6A398775F}"/>
              </a:ext>
            </a:extLst>
          </p:cNvPr>
          <p:cNvSpPr txBox="1"/>
          <p:nvPr/>
        </p:nvSpPr>
        <p:spPr>
          <a:xfrm>
            <a:off x="140863" y="2149961"/>
            <a:ext cx="395536" cy="400110"/>
          </a:xfrm>
          <a:prstGeom prst="rect">
            <a:avLst/>
          </a:prstGeom>
          <a:noFill/>
        </p:spPr>
        <p:txBody>
          <a:bodyPr wrap="square" rtlCol="0">
            <a:spAutoFit/>
          </a:bodyPr>
          <a:lstStyle/>
          <a:p>
            <a:r>
              <a:rPr lang="en-GB" sz="2000" dirty="0"/>
              <a:t>1.</a:t>
            </a:r>
          </a:p>
        </p:txBody>
      </p:sp>
      <p:sp>
        <p:nvSpPr>
          <p:cNvPr id="15" name="TextBox 14">
            <a:extLst>
              <a:ext uri="{FF2B5EF4-FFF2-40B4-BE49-F238E27FC236}">
                <a16:creationId xmlns:a16="http://schemas.microsoft.com/office/drawing/2014/main" id="{8AA92F4C-8F85-4BF3-8451-BE3BD60331E1}"/>
              </a:ext>
            </a:extLst>
          </p:cNvPr>
          <p:cNvSpPr txBox="1"/>
          <p:nvPr/>
        </p:nvSpPr>
        <p:spPr>
          <a:xfrm>
            <a:off x="3013252" y="2149961"/>
            <a:ext cx="395536" cy="400110"/>
          </a:xfrm>
          <a:prstGeom prst="rect">
            <a:avLst/>
          </a:prstGeom>
          <a:noFill/>
        </p:spPr>
        <p:txBody>
          <a:bodyPr wrap="square" rtlCol="0">
            <a:spAutoFit/>
          </a:bodyPr>
          <a:lstStyle/>
          <a:p>
            <a:r>
              <a:rPr lang="en-GB" sz="2000" dirty="0"/>
              <a:t>2.</a:t>
            </a:r>
          </a:p>
        </p:txBody>
      </p:sp>
      <p:sp>
        <p:nvSpPr>
          <p:cNvPr id="16" name="TextBox 15">
            <a:extLst>
              <a:ext uri="{FF2B5EF4-FFF2-40B4-BE49-F238E27FC236}">
                <a16:creationId xmlns:a16="http://schemas.microsoft.com/office/drawing/2014/main" id="{A55250C6-9AE2-4941-BAE5-8F74FD23B503}"/>
              </a:ext>
            </a:extLst>
          </p:cNvPr>
          <p:cNvSpPr txBox="1"/>
          <p:nvPr/>
        </p:nvSpPr>
        <p:spPr>
          <a:xfrm>
            <a:off x="6038677" y="2161507"/>
            <a:ext cx="395536" cy="400110"/>
          </a:xfrm>
          <a:prstGeom prst="rect">
            <a:avLst/>
          </a:prstGeom>
          <a:noFill/>
        </p:spPr>
        <p:txBody>
          <a:bodyPr wrap="square" rtlCol="0">
            <a:spAutoFit/>
          </a:bodyPr>
          <a:lstStyle/>
          <a:p>
            <a:r>
              <a:rPr lang="en-GB" sz="2000" dirty="0"/>
              <a:t>3.</a:t>
            </a:r>
          </a:p>
        </p:txBody>
      </p:sp>
      <p:sp>
        <p:nvSpPr>
          <p:cNvPr id="17" name="TextBox 16">
            <a:extLst>
              <a:ext uri="{FF2B5EF4-FFF2-40B4-BE49-F238E27FC236}">
                <a16:creationId xmlns:a16="http://schemas.microsoft.com/office/drawing/2014/main" id="{654BE598-E7A5-4D77-AE76-E88BCC055A14}"/>
              </a:ext>
            </a:extLst>
          </p:cNvPr>
          <p:cNvSpPr txBox="1"/>
          <p:nvPr/>
        </p:nvSpPr>
        <p:spPr>
          <a:xfrm>
            <a:off x="138474" y="4233032"/>
            <a:ext cx="395536" cy="400110"/>
          </a:xfrm>
          <a:prstGeom prst="rect">
            <a:avLst/>
          </a:prstGeom>
          <a:noFill/>
        </p:spPr>
        <p:txBody>
          <a:bodyPr wrap="square" rtlCol="0">
            <a:spAutoFit/>
          </a:bodyPr>
          <a:lstStyle/>
          <a:p>
            <a:r>
              <a:rPr lang="en-GB" sz="2000" dirty="0"/>
              <a:t>4.</a:t>
            </a:r>
          </a:p>
        </p:txBody>
      </p:sp>
      <p:sp>
        <p:nvSpPr>
          <p:cNvPr id="18" name="TextBox 17">
            <a:extLst>
              <a:ext uri="{FF2B5EF4-FFF2-40B4-BE49-F238E27FC236}">
                <a16:creationId xmlns:a16="http://schemas.microsoft.com/office/drawing/2014/main" id="{9AA1C2A4-1CE2-4F3A-AC88-F3E5F2B1E143}"/>
              </a:ext>
            </a:extLst>
          </p:cNvPr>
          <p:cNvSpPr txBox="1"/>
          <p:nvPr/>
        </p:nvSpPr>
        <p:spPr>
          <a:xfrm>
            <a:off x="3013252" y="4221678"/>
            <a:ext cx="395536" cy="400110"/>
          </a:xfrm>
          <a:prstGeom prst="rect">
            <a:avLst/>
          </a:prstGeom>
          <a:noFill/>
        </p:spPr>
        <p:txBody>
          <a:bodyPr wrap="square" rtlCol="0">
            <a:spAutoFit/>
          </a:bodyPr>
          <a:lstStyle/>
          <a:p>
            <a:r>
              <a:rPr lang="en-GB" sz="2000" dirty="0"/>
              <a:t>5.</a:t>
            </a:r>
          </a:p>
        </p:txBody>
      </p:sp>
      <p:sp>
        <p:nvSpPr>
          <p:cNvPr id="19" name="TextBox 18">
            <a:extLst>
              <a:ext uri="{FF2B5EF4-FFF2-40B4-BE49-F238E27FC236}">
                <a16:creationId xmlns:a16="http://schemas.microsoft.com/office/drawing/2014/main" id="{7E3EC2FA-364D-4748-8EE6-9D980BFF035C}"/>
              </a:ext>
            </a:extLst>
          </p:cNvPr>
          <p:cNvSpPr txBox="1"/>
          <p:nvPr/>
        </p:nvSpPr>
        <p:spPr>
          <a:xfrm>
            <a:off x="6107966" y="4304482"/>
            <a:ext cx="395536" cy="400110"/>
          </a:xfrm>
          <a:prstGeom prst="rect">
            <a:avLst/>
          </a:prstGeom>
          <a:noFill/>
        </p:spPr>
        <p:txBody>
          <a:bodyPr wrap="square" rtlCol="0">
            <a:spAutoFit/>
          </a:bodyPr>
          <a:lstStyle/>
          <a:p>
            <a:r>
              <a:rPr lang="en-GB" sz="2000" dirty="0"/>
              <a:t>6.</a:t>
            </a:r>
          </a:p>
        </p:txBody>
      </p:sp>
      <p:pic>
        <p:nvPicPr>
          <p:cNvPr id="20" name="Picture 19">
            <a:extLst>
              <a:ext uri="{FF2B5EF4-FFF2-40B4-BE49-F238E27FC236}">
                <a16:creationId xmlns:a16="http://schemas.microsoft.com/office/drawing/2014/main" id="{1B451ED9-B0AD-4D86-B7F2-DCD541A1083F}"/>
              </a:ext>
            </a:extLst>
          </p:cNvPr>
          <p:cNvPicPr>
            <a:picLocks noChangeAspect="1"/>
          </p:cNvPicPr>
          <p:nvPr/>
        </p:nvPicPr>
        <p:blipFill>
          <a:blip r:embed="rId4"/>
          <a:stretch>
            <a:fillRect/>
          </a:stretch>
        </p:blipFill>
        <p:spPr>
          <a:xfrm>
            <a:off x="3568792" y="4654162"/>
            <a:ext cx="1524078" cy="1087873"/>
          </a:xfrm>
          <a:prstGeom prst="rect">
            <a:avLst/>
          </a:prstGeom>
        </p:spPr>
      </p:pic>
      <p:pic>
        <p:nvPicPr>
          <p:cNvPr id="21" name="Picture 20">
            <a:extLst>
              <a:ext uri="{FF2B5EF4-FFF2-40B4-BE49-F238E27FC236}">
                <a16:creationId xmlns:a16="http://schemas.microsoft.com/office/drawing/2014/main" id="{115B5865-EB64-435D-B5EE-33EA980576BC}"/>
              </a:ext>
            </a:extLst>
          </p:cNvPr>
          <p:cNvPicPr>
            <a:picLocks noChangeAspect="1"/>
          </p:cNvPicPr>
          <p:nvPr/>
        </p:nvPicPr>
        <p:blipFill>
          <a:blip r:embed="rId5"/>
          <a:stretch>
            <a:fillRect/>
          </a:stretch>
        </p:blipFill>
        <p:spPr>
          <a:xfrm>
            <a:off x="6562727" y="2444145"/>
            <a:ext cx="1635170" cy="1219207"/>
          </a:xfrm>
          <a:prstGeom prst="rect">
            <a:avLst/>
          </a:prstGeom>
        </p:spPr>
      </p:pic>
      <p:pic>
        <p:nvPicPr>
          <p:cNvPr id="22" name="Picture 21">
            <a:extLst>
              <a:ext uri="{FF2B5EF4-FFF2-40B4-BE49-F238E27FC236}">
                <a16:creationId xmlns:a16="http://schemas.microsoft.com/office/drawing/2014/main" id="{1C4C2198-3A06-41FC-B67B-869A60A9E417}"/>
              </a:ext>
            </a:extLst>
          </p:cNvPr>
          <p:cNvPicPr>
            <a:picLocks noChangeAspect="1"/>
          </p:cNvPicPr>
          <p:nvPr/>
        </p:nvPicPr>
        <p:blipFill>
          <a:blip r:embed="rId6"/>
          <a:stretch>
            <a:fillRect/>
          </a:stretch>
        </p:blipFill>
        <p:spPr>
          <a:xfrm>
            <a:off x="3533537" y="2517965"/>
            <a:ext cx="1641951" cy="1062804"/>
          </a:xfrm>
          <a:prstGeom prst="rect">
            <a:avLst/>
          </a:prstGeom>
        </p:spPr>
      </p:pic>
      <p:pic>
        <p:nvPicPr>
          <p:cNvPr id="23" name="Picture 22">
            <a:extLst>
              <a:ext uri="{FF2B5EF4-FFF2-40B4-BE49-F238E27FC236}">
                <a16:creationId xmlns:a16="http://schemas.microsoft.com/office/drawing/2014/main" id="{FA1E5DAE-3C61-4118-80DD-D2995A85C110}"/>
              </a:ext>
            </a:extLst>
          </p:cNvPr>
          <p:cNvPicPr>
            <a:picLocks noChangeAspect="1"/>
          </p:cNvPicPr>
          <p:nvPr/>
        </p:nvPicPr>
        <p:blipFill>
          <a:blip r:embed="rId7"/>
          <a:stretch>
            <a:fillRect/>
          </a:stretch>
        </p:blipFill>
        <p:spPr>
          <a:xfrm>
            <a:off x="683568" y="4621787"/>
            <a:ext cx="1573092" cy="1120247"/>
          </a:xfrm>
          <a:prstGeom prst="rect">
            <a:avLst/>
          </a:prstGeom>
        </p:spPr>
      </p:pic>
      <p:pic>
        <p:nvPicPr>
          <p:cNvPr id="25" name="Picture 24">
            <a:extLst>
              <a:ext uri="{FF2B5EF4-FFF2-40B4-BE49-F238E27FC236}">
                <a16:creationId xmlns:a16="http://schemas.microsoft.com/office/drawing/2014/main" id="{D9949DB3-5C09-45F5-9479-CED80BBDC1DF}"/>
              </a:ext>
            </a:extLst>
          </p:cNvPr>
          <p:cNvPicPr>
            <a:picLocks noChangeAspect="1"/>
          </p:cNvPicPr>
          <p:nvPr/>
        </p:nvPicPr>
        <p:blipFill>
          <a:blip r:embed="rId8"/>
          <a:stretch>
            <a:fillRect/>
          </a:stretch>
        </p:blipFill>
        <p:spPr>
          <a:xfrm>
            <a:off x="6700230" y="4648872"/>
            <a:ext cx="1719087" cy="1093162"/>
          </a:xfrm>
          <a:prstGeom prst="rect">
            <a:avLst/>
          </a:prstGeom>
        </p:spPr>
      </p:pic>
    </p:spTree>
    <p:extLst>
      <p:ext uri="{BB962C8B-B14F-4D97-AF65-F5344CB8AC3E}">
        <p14:creationId xmlns:p14="http://schemas.microsoft.com/office/powerpoint/2010/main" val="111736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Round five: TV </a:t>
            </a:r>
            <a:r>
              <a:rPr lang="en-GB" sz="4000"/>
              <a:t>&amp; Film</a:t>
            </a:r>
            <a:endParaRPr lang="en-GB" sz="4000" dirty="0"/>
          </a:p>
        </p:txBody>
      </p:sp>
      <p:pic>
        <p:nvPicPr>
          <p:cNvPr id="1026" name="Picture 3">
            <a:extLst>
              <a:ext uri="{FF2B5EF4-FFF2-40B4-BE49-F238E27FC236}">
                <a16:creationId xmlns:a16="http://schemas.microsoft.com/office/drawing/2014/main" id="{7D57BABD-DD3D-45C7-A0A1-B51849B24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63" y="2584698"/>
            <a:ext cx="1629533" cy="118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Process 6">
            <a:extLst>
              <a:ext uri="{FF2B5EF4-FFF2-40B4-BE49-F238E27FC236}">
                <a16:creationId xmlns:a16="http://schemas.microsoft.com/office/drawing/2014/main" id="{7A2B5991-9914-418A-A926-D7CAC7026FE1}"/>
              </a:ext>
            </a:extLst>
          </p:cNvPr>
          <p:cNvSpPr/>
          <p:nvPr/>
        </p:nvSpPr>
        <p:spPr>
          <a:xfrm>
            <a:off x="604644" y="2420609"/>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761D451A-0EB3-4A42-8D0F-A475C32D3E81}"/>
              </a:ext>
            </a:extLst>
          </p:cNvPr>
          <p:cNvSpPr/>
          <p:nvPr/>
        </p:nvSpPr>
        <p:spPr>
          <a:xfrm>
            <a:off x="592051" y="4677131"/>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F72D7879-0B7E-469F-8654-B517EA652189}"/>
              </a:ext>
            </a:extLst>
          </p:cNvPr>
          <p:cNvSpPr/>
          <p:nvPr/>
        </p:nvSpPr>
        <p:spPr>
          <a:xfrm>
            <a:off x="3544898" y="4677131"/>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a:extLst>
              <a:ext uri="{FF2B5EF4-FFF2-40B4-BE49-F238E27FC236}">
                <a16:creationId xmlns:a16="http://schemas.microsoft.com/office/drawing/2014/main" id="{113B5938-2198-449A-AD0B-2C16E59E5A1F}"/>
              </a:ext>
            </a:extLst>
          </p:cNvPr>
          <p:cNvSpPr/>
          <p:nvPr/>
        </p:nvSpPr>
        <p:spPr>
          <a:xfrm>
            <a:off x="3603968" y="2483580"/>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Process 10">
            <a:extLst>
              <a:ext uri="{FF2B5EF4-FFF2-40B4-BE49-F238E27FC236}">
                <a16:creationId xmlns:a16="http://schemas.microsoft.com/office/drawing/2014/main" id="{DDD689A0-3465-47DF-9CFB-EDA7D285791C}"/>
              </a:ext>
            </a:extLst>
          </p:cNvPr>
          <p:cNvSpPr/>
          <p:nvPr/>
        </p:nvSpPr>
        <p:spPr>
          <a:xfrm>
            <a:off x="6640877" y="2417513"/>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a:extLst>
              <a:ext uri="{FF2B5EF4-FFF2-40B4-BE49-F238E27FC236}">
                <a16:creationId xmlns:a16="http://schemas.microsoft.com/office/drawing/2014/main" id="{04F2A473-EECB-4CD5-A7ED-DF2FA24E55BF}"/>
              </a:ext>
            </a:extLst>
          </p:cNvPr>
          <p:cNvSpPr/>
          <p:nvPr/>
        </p:nvSpPr>
        <p:spPr>
          <a:xfrm>
            <a:off x="6640723" y="4652383"/>
            <a:ext cx="1872208"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2BADD0E-8F01-40E1-A3BB-63BEC9E38053}"/>
              </a:ext>
            </a:extLst>
          </p:cNvPr>
          <p:cNvSpPr txBox="1"/>
          <p:nvPr/>
        </p:nvSpPr>
        <p:spPr>
          <a:xfrm>
            <a:off x="493111" y="1609580"/>
            <a:ext cx="2448272" cy="1077218"/>
          </a:xfrm>
          <a:prstGeom prst="rect">
            <a:avLst/>
          </a:prstGeom>
          <a:noFill/>
        </p:spPr>
        <p:txBody>
          <a:bodyPr wrap="square" rtlCol="0">
            <a:spAutoFit/>
          </a:bodyPr>
          <a:lstStyle/>
          <a:p>
            <a:r>
              <a:rPr lang="en-GB" sz="1600" dirty="0"/>
              <a:t>1. Which American television series do you know this person from?</a:t>
            </a:r>
          </a:p>
          <a:p>
            <a:endParaRPr lang="en-GB" sz="1600" dirty="0"/>
          </a:p>
        </p:txBody>
      </p:sp>
      <p:pic>
        <p:nvPicPr>
          <p:cNvPr id="13" name="Picture 12">
            <a:extLst>
              <a:ext uri="{FF2B5EF4-FFF2-40B4-BE49-F238E27FC236}">
                <a16:creationId xmlns:a16="http://schemas.microsoft.com/office/drawing/2014/main" id="{82AAC0E6-1DF7-4E1C-A78B-C916B4C61943}"/>
              </a:ext>
            </a:extLst>
          </p:cNvPr>
          <p:cNvPicPr>
            <a:picLocks noChangeAspect="1"/>
          </p:cNvPicPr>
          <p:nvPr/>
        </p:nvPicPr>
        <p:blipFill>
          <a:blip r:embed="rId4"/>
          <a:stretch>
            <a:fillRect/>
          </a:stretch>
        </p:blipFill>
        <p:spPr>
          <a:xfrm>
            <a:off x="3720596" y="4813145"/>
            <a:ext cx="1549480" cy="1183990"/>
          </a:xfrm>
          <a:prstGeom prst="rect">
            <a:avLst/>
          </a:prstGeom>
        </p:spPr>
      </p:pic>
      <p:sp>
        <p:nvSpPr>
          <p:cNvPr id="15" name="TextBox 14">
            <a:extLst>
              <a:ext uri="{FF2B5EF4-FFF2-40B4-BE49-F238E27FC236}">
                <a16:creationId xmlns:a16="http://schemas.microsoft.com/office/drawing/2014/main" id="{FF2ED47E-5BD8-4848-8C59-5F5FD39F7720}"/>
              </a:ext>
            </a:extLst>
          </p:cNvPr>
          <p:cNvSpPr txBox="1"/>
          <p:nvPr/>
        </p:nvSpPr>
        <p:spPr>
          <a:xfrm>
            <a:off x="3504396" y="1598987"/>
            <a:ext cx="2448272" cy="1077218"/>
          </a:xfrm>
          <a:prstGeom prst="rect">
            <a:avLst/>
          </a:prstGeom>
          <a:noFill/>
        </p:spPr>
        <p:txBody>
          <a:bodyPr wrap="square" rtlCol="0">
            <a:spAutoFit/>
          </a:bodyPr>
          <a:lstStyle/>
          <a:p>
            <a:r>
              <a:rPr lang="en-GB" sz="1600" dirty="0"/>
              <a:t>2 . What is the name of the tower block where Dell Boy and Rodney live?</a:t>
            </a:r>
          </a:p>
          <a:p>
            <a:endParaRPr lang="en-GB" sz="1600" dirty="0"/>
          </a:p>
        </p:txBody>
      </p:sp>
      <p:sp>
        <p:nvSpPr>
          <p:cNvPr id="17" name="TextBox 16">
            <a:extLst>
              <a:ext uri="{FF2B5EF4-FFF2-40B4-BE49-F238E27FC236}">
                <a16:creationId xmlns:a16="http://schemas.microsoft.com/office/drawing/2014/main" id="{4C2C4629-4CD2-4992-A947-7578EDB916C7}"/>
              </a:ext>
            </a:extLst>
          </p:cNvPr>
          <p:cNvSpPr txBox="1"/>
          <p:nvPr/>
        </p:nvSpPr>
        <p:spPr>
          <a:xfrm>
            <a:off x="6516216" y="1586516"/>
            <a:ext cx="2448272" cy="830997"/>
          </a:xfrm>
          <a:prstGeom prst="rect">
            <a:avLst/>
          </a:prstGeom>
          <a:noFill/>
        </p:spPr>
        <p:txBody>
          <a:bodyPr wrap="square" rtlCol="0">
            <a:spAutoFit/>
          </a:bodyPr>
          <a:lstStyle/>
          <a:p>
            <a:r>
              <a:rPr lang="en-GB" sz="1600" dirty="0"/>
              <a:t>3. Name the actor who voiced Mufasa in The Lion King.</a:t>
            </a:r>
          </a:p>
        </p:txBody>
      </p:sp>
      <p:sp>
        <p:nvSpPr>
          <p:cNvPr id="18" name="TextBox 17">
            <a:extLst>
              <a:ext uri="{FF2B5EF4-FFF2-40B4-BE49-F238E27FC236}">
                <a16:creationId xmlns:a16="http://schemas.microsoft.com/office/drawing/2014/main" id="{0E49867A-5344-4933-9E8D-C83038752D30}"/>
              </a:ext>
            </a:extLst>
          </p:cNvPr>
          <p:cNvSpPr txBox="1"/>
          <p:nvPr/>
        </p:nvSpPr>
        <p:spPr>
          <a:xfrm>
            <a:off x="444316" y="4220654"/>
            <a:ext cx="2448272" cy="584775"/>
          </a:xfrm>
          <a:prstGeom prst="rect">
            <a:avLst/>
          </a:prstGeom>
          <a:noFill/>
        </p:spPr>
        <p:txBody>
          <a:bodyPr wrap="square" rtlCol="0">
            <a:spAutoFit/>
          </a:bodyPr>
          <a:lstStyle/>
          <a:p>
            <a:r>
              <a:rPr lang="en-GB" sz="1600" dirty="0"/>
              <a:t>4. Name the movie.</a:t>
            </a:r>
          </a:p>
          <a:p>
            <a:endParaRPr lang="en-GB" sz="1600" dirty="0"/>
          </a:p>
        </p:txBody>
      </p:sp>
      <p:pic>
        <p:nvPicPr>
          <p:cNvPr id="16" name="Picture 15">
            <a:extLst>
              <a:ext uri="{FF2B5EF4-FFF2-40B4-BE49-F238E27FC236}">
                <a16:creationId xmlns:a16="http://schemas.microsoft.com/office/drawing/2014/main" id="{DA05D748-CACE-4FFA-BDBE-6B7092382E45}"/>
              </a:ext>
            </a:extLst>
          </p:cNvPr>
          <p:cNvPicPr>
            <a:picLocks noChangeAspect="1"/>
          </p:cNvPicPr>
          <p:nvPr/>
        </p:nvPicPr>
        <p:blipFill>
          <a:blip r:embed="rId5"/>
          <a:stretch>
            <a:fillRect/>
          </a:stretch>
        </p:blipFill>
        <p:spPr>
          <a:xfrm>
            <a:off x="704854" y="4809233"/>
            <a:ext cx="1616427" cy="1211301"/>
          </a:xfrm>
          <a:prstGeom prst="rect">
            <a:avLst/>
          </a:prstGeom>
        </p:spPr>
      </p:pic>
      <p:sp>
        <p:nvSpPr>
          <p:cNvPr id="20" name="TextBox 19">
            <a:extLst>
              <a:ext uri="{FF2B5EF4-FFF2-40B4-BE49-F238E27FC236}">
                <a16:creationId xmlns:a16="http://schemas.microsoft.com/office/drawing/2014/main" id="{1C43709A-0724-4E6C-A0B8-B7C2E2B89E9D}"/>
              </a:ext>
            </a:extLst>
          </p:cNvPr>
          <p:cNvSpPr txBox="1"/>
          <p:nvPr/>
        </p:nvSpPr>
        <p:spPr>
          <a:xfrm>
            <a:off x="3456136" y="4084812"/>
            <a:ext cx="2448272" cy="830997"/>
          </a:xfrm>
          <a:prstGeom prst="rect">
            <a:avLst/>
          </a:prstGeom>
          <a:noFill/>
        </p:spPr>
        <p:txBody>
          <a:bodyPr wrap="square" rtlCol="0">
            <a:spAutoFit/>
          </a:bodyPr>
          <a:lstStyle/>
          <a:p>
            <a:r>
              <a:rPr lang="en-GB" sz="1600" dirty="0"/>
              <a:t>5. Name Homer Simpson’s youngest daughter. </a:t>
            </a:r>
          </a:p>
          <a:p>
            <a:endParaRPr lang="en-GB" sz="1600" dirty="0"/>
          </a:p>
        </p:txBody>
      </p:sp>
      <p:pic>
        <p:nvPicPr>
          <p:cNvPr id="19" name="Picture 18">
            <a:extLst>
              <a:ext uri="{FF2B5EF4-FFF2-40B4-BE49-F238E27FC236}">
                <a16:creationId xmlns:a16="http://schemas.microsoft.com/office/drawing/2014/main" id="{3F34CC46-5772-4511-A44A-21BC19CC7980}"/>
              </a:ext>
            </a:extLst>
          </p:cNvPr>
          <p:cNvPicPr>
            <a:picLocks noChangeAspect="1"/>
          </p:cNvPicPr>
          <p:nvPr/>
        </p:nvPicPr>
        <p:blipFill>
          <a:blip r:embed="rId6"/>
          <a:stretch>
            <a:fillRect/>
          </a:stretch>
        </p:blipFill>
        <p:spPr>
          <a:xfrm>
            <a:off x="3688949" y="2584698"/>
            <a:ext cx="1702246" cy="1229759"/>
          </a:xfrm>
          <a:prstGeom prst="rect">
            <a:avLst/>
          </a:prstGeom>
        </p:spPr>
      </p:pic>
      <p:pic>
        <p:nvPicPr>
          <p:cNvPr id="21" name="Picture 20">
            <a:extLst>
              <a:ext uri="{FF2B5EF4-FFF2-40B4-BE49-F238E27FC236}">
                <a16:creationId xmlns:a16="http://schemas.microsoft.com/office/drawing/2014/main" id="{766BD9C3-89F6-4EB6-82B3-8C8E01DF2D25}"/>
              </a:ext>
            </a:extLst>
          </p:cNvPr>
          <p:cNvPicPr>
            <a:picLocks noChangeAspect="1"/>
          </p:cNvPicPr>
          <p:nvPr/>
        </p:nvPicPr>
        <p:blipFill>
          <a:blip r:embed="rId7"/>
          <a:stretch>
            <a:fillRect/>
          </a:stretch>
        </p:blipFill>
        <p:spPr>
          <a:xfrm>
            <a:off x="6725330" y="2560790"/>
            <a:ext cx="1694307" cy="1225613"/>
          </a:xfrm>
          <a:prstGeom prst="rect">
            <a:avLst/>
          </a:prstGeom>
        </p:spPr>
      </p:pic>
      <p:pic>
        <p:nvPicPr>
          <p:cNvPr id="23" name="Picture 22">
            <a:extLst>
              <a:ext uri="{FF2B5EF4-FFF2-40B4-BE49-F238E27FC236}">
                <a16:creationId xmlns:a16="http://schemas.microsoft.com/office/drawing/2014/main" id="{015B18D4-5A57-47EB-8B71-944925CC2B69}"/>
              </a:ext>
            </a:extLst>
          </p:cNvPr>
          <p:cNvPicPr>
            <a:picLocks noChangeAspect="1"/>
          </p:cNvPicPr>
          <p:nvPr/>
        </p:nvPicPr>
        <p:blipFill>
          <a:blip r:embed="rId8"/>
          <a:stretch>
            <a:fillRect/>
          </a:stretch>
        </p:blipFill>
        <p:spPr>
          <a:xfrm>
            <a:off x="6757431" y="4809644"/>
            <a:ext cx="1591086" cy="1197646"/>
          </a:xfrm>
          <a:prstGeom prst="rect">
            <a:avLst/>
          </a:prstGeom>
        </p:spPr>
      </p:pic>
      <p:sp>
        <p:nvSpPr>
          <p:cNvPr id="26" name="TextBox 25">
            <a:extLst>
              <a:ext uri="{FF2B5EF4-FFF2-40B4-BE49-F238E27FC236}">
                <a16:creationId xmlns:a16="http://schemas.microsoft.com/office/drawing/2014/main" id="{0D103C14-912F-4335-A01B-A2BEB7DFFF1D}"/>
              </a:ext>
            </a:extLst>
          </p:cNvPr>
          <p:cNvSpPr txBox="1"/>
          <p:nvPr/>
        </p:nvSpPr>
        <p:spPr>
          <a:xfrm>
            <a:off x="6544222" y="4013880"/>
            <a:ext cx="2448272" cy="830997"/>
          </a:xfrm>
          <a:prstGeom prst="rect">
            <a:avLst/>
          </a:prstGeom>
          <a:noFill/>
        </p:spPr>
        <p:txBody>
          <a:bodyPr wrap="square" rtlCol="0">
            <a:spAutoFit/>
          </a:bodyPr>
          <a:lstStyle/>
          <a:p>
            <a:r>
              <a:rPr lang="en-GB" sz="1600" dirty="0"/>
              <a:t>6. How many Oscars did Titanic win?</a:t>
            </a:r>
          </a:p>
          <a:p>
            <a:endParaRPr lang="en-GB" sz="1600" dirty="0"/>
          </a:p>
        </p:txBody>
      </p:sp>
    </p:spTree>
    <p:extLst>
      <p:ext uri="{BB962C8B-B14F-4D97-AF65-F5344CB8AC3E}">
        <p14:creationId xmlns:p14="http://schemas.microsoft.com/office/powerpoint/2010/main" val="406103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a:t>
            </a:r>
          </a:p>
        </p:txBody>
      </p:sp>
      <p:sp>
        <p:nvSpPr>
          <p:cNvPr id="3" name="Text Placeholder 2"/>
          <p:cNvSpPr>
            <a:spLocks noGrp="1"/>
          </p:cNvSpPr>
          <p:nvPr>
            <p:ph type="body" sz="quarter" idx="13"/>
          </p:nvPr>
        </p:nvSpPr>
        <p:spPr>
          <a:xfrm>
            <a:off x="571500" y="1905000"/>
            <a:ext cx="6696000" cy="1956048"/>
          </a:xfrm>
        </p:spPr>
        <p:txBody>
          <a:bodyPr/>
          <a:lstStyle/>
          <a:p>
            <a:r>
              <a:rPr lang="en-GB" sz="2000" dirty="0"/>
              <a:t>Round one: Guess the country </a:t>
            </a:r>
          </a:p>
          <a:p>
            <a:pPr marL="457200" indent="-457200">
              <a:buAutoNum type="arabicPeriod"/>
            </a:pPr>
            <a:r>
              <a:rPr lang="en-GB" sz="2000" dirty="0"/>
              <a:t>France </a:t>
            </a:r>
          </a:p>
          <a:p>
            <a:pPr marL="457200" indent="-457200">
              <a:buAutoNum type="arabicPeriod"/>
            </a:pPr>
            <a:r>
              <a:rPr lang="en-GB" sz="2000" dirty="0"/>
              <a:t>Italy </a:t>
            </a:r>
          </a:p>
          <a:p>
            <a:pPr marL="457200" indent="-457200">
              <a:buAutoNum type="arabicPeriod"/>
            </a:pPr>
            <a:r>
              <a:rPr lang="en-GB" sz="2000" dirty="0"/>
              <a:t>UK </a:t>
            </a:r>
          </a:p>
          <a:p>
            <a:pPr marL="457200" indent="-457200">
              <a:buAutoNum type="arabicPeriod"/>
            </a:pPr>
            <a:r>
              <a:rPr lang="en-GB" sz="2000" dirty="0"/>
              <a:t>Australia </a:t>
            </a:r>
          </a:p>
          <a:p>
            <a:pPr marL="457200" indent="-457200">
              <a:buAutoNum type="arabicPeriod"/>
            </a:pPr>
            <a:r>
              <a:rPr lang="en-GB" sz="2000" dirty="0"/>
              <a:t>USA</a:t>
            </a:r>
          </a:p>
          <a:p>
            <a:pPr marL="457200" indent="-457200">
              <a:buAutoNum type="arabicPeriod"/>
            </a:pPr>
            <a:r>
              <a:rPr lang="en-GB" sz="2000" dirty="0"/>
              <a:t>Egypt </a:t>
            </a:r>
          </a:p>
          <a:p>
            <a:pPr marL="457200" indent="-457200">
              <a:buAutoNum type="arabicPeriod"/>
            </a:pPr>
            <a:endParaRPr lang="en-GB" dirty="0"/>
          </a:p>
          <a:p>
            <a:pPr marL="457200" indent="-457200">
              <a:buAutoNum type="arabicPeriod"/>
            </a:pPr>
            <a:endParaRPr lang="en-GB" dirty="0"/>
          </a:p>
        </p:txBody>
      </p:sp>
      <p:sp>
        <p:nvSpPr>
          <p:cNvPr id="4" name="Text Placeholder 2">
            <a:extLst>
              <a:ext uri="{FF2B5EF4-FFF2-40B4-BE49-F238E27FC236}">
                <a16:creationId xmlns:a16="http://schemas.microsoft.com/office/drawing/2014/main" id="{C25BE250-975A-4FF2-9804-498E3DD2681D}"/>
              </a:ext>
            </a:extLst>
          </p:cNvPr>
          <p:cNvSpPr txBox="1">
            <a:spLocks/>
          </p:cNvSpPr>
          <p:nvPr/>
        </p:nvSpPr>
        <p:spPr>
          <a:xfrm>
            <a:off x="568800" y="4149080"/>
            <a:ext cx="6696000" cy="1841109"/>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3"/>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4"/>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3"/>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4"/>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Round two: Music </a:t>
            </a:r>
          </a:p>
          <a:p>
            <a:pPr marL="457200" indent="-457200">
              <a:buAutoNum type="arabicPeriod"/>
            </a:pPr>
            <a:r>
              <a:rPr lang="en-GB" sz="2000" dirty="0"/>
              <a:t>2011</a:t>
            </a:r>
          </a:p>
          <a:p>
            <a:pPr marL="457200" indent="-457200">
              <a:buAutoNum type="arabicPeriod"/>
            </a:pPr>
            <a:r>
              <a:rPr lang="en-GB" sz="2000" dirty="0"/>
              <a:t>2013</a:t>
            </a:r>
          </a:p>
          <a:p>
            <a:pPr marL="457200" indent="-457200">
              <a:buAutoNum type="arabicPeriod"/>
            </a:pPr>
            <a:r>
              <a:rPr lang="en-GB" sz="2000" dirty="0"/>
              <a:t>2012</a:t>
            </a:r>
          </a:p>
          <a:p>
            <a:pPr marL="457200" indent="-457200">
              <a:buAutoNum type="arabicPeriod"/>
            </a:pPr>
            <a:r>
              <a:rPr lang="en-GB" sz="2000" dirty="0"/>
              <a:t>2014</a:t>
            </a:r>
          </a:p>
          <a:p>
            <a:pPr marL="457200" indent="-457200">
              <a:buAutoNum type="arabicPeriod"/>
            </a:pPr>
            <a:r>
              <a:rPr lang="en-GB" sz="2000" dirty="0"/>
              <a:t>2017</a:t>
            </a:r>
          </a:p>
          <a:p>
            <a:pPr marL="457200" indent="-457200">
              <a:buAutoNum type="arabicPeriod"/>
            </a:pPr>
            <a:r>
              <a:rPr lang="en-GB" sz="2000" dirty="0"/>
              <a:t>2016</a:t>
            </a:r>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a:p>
            <a:pPr marL="457200" indent="-457200">
              <a:buFontTx/>
              <a:buAutoNum type="arabicPeriod"/>
            </a:pPr>
            <a:endParaRPr lang="en-GB" sz="2000" dirty="0"/>
          </a:p>
        </p:txBody>
      </p:sp>
    </p:spTree>
    <p:extLst>
      <p:ext uri="{BB962C8B-B14F-4D97-AF65-F5344CB8AC3E}">
        <p14:creationId xmlns:p14="http://schemas.microsoft.com/office/powerpoint/2010/main" val="155327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a:t>
            </a:r>
          </a:p>
        </p:txBody>
      </p:sp>
      <p:sp>
        <p:nvSpPr>
          <p:cNvPr id="3" name="Text Placeholder 2"/>
          <p:cNvSpPr>
            <a:spLocks noGrp="1"/>
          </p:cNvSpPr>
          <p:nvPr>
            <p:ph type="body" sz="quarter" idx="13"/>
          </p:nvPr>
        </p:nvSpPr>
        <p:spPr>
          <a:xfrm>
            <a:off x="534903" y="1916832"/>
            <a:ext cx="6696000" cy="2089832"/>
          </a:xfrm>
        </p:spPr>
        <p:txBody>
          <a:bodyPr/>
          <a:lstStyle/>
          <a:p>
            <a:r>
              <a:rPr lang="en-GB" sz="2000" dirty="0"/>
              <a:t>Round three: General knowledge</a:t>
            </a:r>
          </a:p>
          <a:p>
            <a:pPr marL="457200" indent="-457200">
              <a:buAutoNum type="arabicPeriod"/>
            </a:pPr>
            <a:r>
              <a:rPr lang="en-GB" sz="2000" dirty="0"/>
              <a:t>Southend-on-Sea</a:t>
            </a:r>
          </a:p>
          <a:p>
            <a:pPr marL="457200" indent="-457200">
              <a:buAutoNum type="arabicPeriod"/>
            </a:pPr>
            <a:r>
              <a:rPr lang="en-GB" sz="2000" dirty="0"/>
              <a:t>Snickers </a:t>
            </a:r>
          </a:p>
          <a:p>
            <a:pPr marL="457200" indent="-457200">
              <a:buAutoNum type="arabicPeriod"/>
            </a:pPr>
            <a:r>
              <a:rPr lang="en-GB" sz="2000" dirty="0"/>
              <a:t>Three</a:t>
            </a:r>
          </a:p>
          <a:p>
            <a:pPr marL="457200" indent="-457200">
              <a:buAutoNum type="arabicPeriod"/>
            </a:pPr>
            <a:r>
              <a:rPr lang="en-GB" sz="2000" dirty="0"/>
              <a:t>Lego </a:t>
            </a:r>
          </a:p>
          <a:p>
            <a:pPr marL="457200" indent="-457200">
              <a:buAutoNum type="arabicPeriod"/>
            </a:pPr>
            <a:r>
              <a:rPr lang="en-GB" sz="2000" dirty="0"/>
              <a:t>Liverpool FC </a:t>
            </a:r>
          </a:p>
          <a:p>
            <a:pPr marL="457200" indent="-457200">
              <a:buAutoNum type="arabicPeriod"/>
            </a:pPr>
            <a:r>
              <a:rPr lang="en-GB" sz="2000" dirty="0"/>
              <a:t>Mars</a:t>
            </a:r>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p:txBody>
      </p:sp>
      <p:sp>
        <p:nvSpPr>
          <p:cNvPr id="4" name="Text Placeholder 2">
            <a:extLst>
              <a:ext uri="{FF2B5EF4-FFF2-40B4-BE49-F238E27FC236}">
                <a16:creationId xmlns:a16="http://schemas.microsoft.com/office/drawing/2014/main" id="{252CF2E7-3AC8-4B90-BBF4-048A7F555DA4}"/>
              </a:ext>
            </a:extLst>
          </p:cNvPr>
          <p:cNvSpPr txBox="1">
            <a:spLocks/>
          </p:cNvSpPr>
          <p:nvPr/>
        </p:nvSpPr>
        <p:spPr>
          <a:xfrm>
            <a:off x="467544" y="4016225"/>
            <a:ext cx="6696000" cy="2244080"/>
          </a:xfrm>
          <a:prstGeom prst="rect">
            <a:avLst/>
          </a:prstGeom>
        </p:spPr>
        <p:txBody>
          <a:bodyPr vert="horz" lIns="0" tIns="0" rIns="0" bIns="0" rtlCol="0" anchor="t" anchorCtr="0">
            <a:noAutofit/>
          </a:bodyPr>
          <a:lst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3"/>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4"/>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3"/>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4"/>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Round four: Name the product</a:t>
            </a:r>
          </a:p>
          <a:p>
            <a:pPr marL="457200" indent="-457200">
              <a:buAutoNum type="arabicPeriod"/>
            </a:pPr>
            <a:r>
              <a:rPr lang="en-GB" sz="2000" dirty="0"/>
              <a:t>7up </a:t>
            </a:r>
          </a:p>
          <a:p>
            <a:pPr marL="457200" indent="-457200">
              <a:buAutoNum type="arabicPeriod"/>
            </a:pPr>
            <a:r>
              <a:rPr lang="en-GB" sz="2000" dirty="0"/>
              <a:t>McCoy’s</a:t>
            </a:r>
          </a:p>
          <a:p>
            <a:pPr marL="457200" indent="-457200">
              <a:buAutoNum type="arabicPeriod"/>
            </a:pPr>
            <a:r>
              <a:rPr lang="en-GB" sz="2000" dirty="0"/>
              <a:t>Guinness </a:t>
            </a:r>
          </a:p>
          <a:p>
            <a:pPr marL="457200" indent="-457200">
              <a:buAutoNum type="arabicPeriod"/>
            </a:pPr>
            <a:r>
              <a:rPr lang="en-GB" sz="2000" dirty="0"/>
              <a:t>Capri-Sun </a:t>
            </a:r>
          </a:p>
          <a:p>
            <a:pPr marL="457200" indent="-457200">
              <a:buAutoNum type="arabicPeriod"/>
            </a:pPr>
            <a:r>
              <a:rPr lang="en-GB" sz="2000" dirty="0"/>
              <a:t>After Eight </a:t>
            </a:r>
          </a:p>
          <a:p>
            <a:pPr marL="457200" indent="-457200">
              <a:buAutoNum type="arabicPeriod"/>
            </a:pPr>
            <a:r>
              <a:rPr lang="en-GB" sz="2000" dirty="0"/>
              <a:t>Pringles</a:t>
            </a:r>
          </a:p>
          <a:p>
            <a:pPr marL="457200" indent="-457200">
              <a:buAutoNum type="arabicPeriod"/>
            </a:pPr>
            <a:endParaRPr lang="en-GB" sz="2000" dirty="0"/>
          </a:p>
          <a:p>
            <a:pPr marL="457200" indent="-457200">
              <a:buAutoNum type="arabicPeriod"/>
            </a:pPr>
            <a:endParaRPr lang="en-GB" sz="2000" dirty="0"/>
          </a:p>
          <a:p>
            <a:pPr marL="457200" indent="-457200">
              <a:buAutoNum type="arabicPeriod"/>
            </a:pPr>
            <a:endParaRPr lang="en-GB" sz="2000" dirty="0"/>
          </a:p>
          <a:p>
            <a:endParaRPr lang="en-GB" sz="2000" dirty="0"/>
          </a:p>
          <a:p>
            <a:pPr marL="457200" indent="-457200">
              <a:buFontTx/>
              <a:buAutoNum type="arabicPeriod"/>
            </a:pPr>
            <a:endParaRPr lang="en-GB" sz="2000" dirty="0"/>
          </a:p>
        </p:txBody>
      </p:sp>
    </p:spTree>
    <p:extLst>
      <p:ext uri="{BB962C8B-B14F-4D97-AF65-F5344CB8AC3E}">
        <p14:creationId xmlns:p14="http://schemas.microsoft.com/office/powerpoint/2010/main" val="39404375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Volunteering_Matters_v3">
  <a:themeElements>
    <a:clrScheme name="Volunteering_Matters_v1">
      <a:dk1>
        <a:sysClr val="windowText" lastClr="000000"/>
      </a:dk1>
      <a:lt1>
        <a:sysClr val="window" lastClr="FFFFFF"/>
      </a:lt1>
      <a:dk2>
        <a:srgbClr val="00B140"/>
      </a:dk2>
      <a:lt2>
        <a:srgbClr val="3C1053"/>
      </a:lt2>
      <a:accent1>
        <a:srgbClr val="80D8A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olunteering_Matters_v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AABD1BDFCC049A1A7FEE61AD02E88" ma:contentTypeVersion="7" ma:contentTypeDescription="Create a new document." ma:contentTypeScope="" ma:versionID="575b60ca997860a3fce33d952d5feb34">
  <xsd:schema xmlns:xsd="http://www.w3.org/2001/XMLSchema" xmlns:xs="http://www.w3.org/2001/XMLSchema" xmlns:p="http://schemas.microsoft.com/office/2006/metadata/properties" xmlns:ns2="c7f84024-fb95-4582-9ea0-928068d6437f" targetNamespace="http://schemas.microsoft.com/office/2006/metadata/properties" ma:root="true" ma:fieldsID="7058c2f9c4cc57f8f4868ed85ac5d220" ns2:_="">
    <xsd:import namespace="c7f84024-fb95-4582-9ea0-928068d643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84024-fb95-4582-9ea0-928068d64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44670F-624B-4ABE-AF93-771B7BAFC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84024-fb95-4582-9ea0-928068d64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8F91AA-9239-4DED-BBD3-112DECA636B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c7f84024-fb95-4582-9ea0-928068d6437f"/>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07D774-A09D-4C43-9D81-5AA0655E7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4052</TotalTime>
  <Words>1103</Words>
  <Application>Microsoft Office PowerPoint</Application>
  <PresentationFormat>On-screen Show (4:3)</PresentationFormat>
  <Paragraphs>156</Paragraphs>
  <Slides>11</Slides>
  <Notes>10</Notes>
  <HiddenSlides>0</HiddenSlides>
  <MMClips>6</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Trebuchet MS</vt:lpstr>
      <vt:lpstr>Wingdings 3</vt:lpstr>
      <vt:lpstr>Facet</vt:lpstr>
      <vt:lpstr>Volunteering_Matters_v3</vt:lpstr>
      <vt:lpstr>QUIZ  Arranged by QBE</vt:lpstr>
      <vt:lpstr>QUIZ Rounds </vt:lpstr>
      <vt:lpstr>Round one : Guess the country</vt:lpstr>
      <vt:lpstr>Round two : Music </vt:lpstr>
      <vt:lpstr>Round three : General knowledge </vt:lpstr>
      <vt:lpstr>Round four : Name the product </vt:lpstr>
      <vt:lpstr>Round five: TV &amp; Film</vt:lpstr>
      <vt:lpstr>Answers</vt:lpstr>
      <vt:lpstr>Answers</vt:lpstr>
      <vt:lpstr>Answers</vt:lpstr>
      <vt:lpstr>Thank you for participating!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Befriending FAQs</dc:title>
  <dc:creator>anna.permawschlager</dc:creator>
  <cp:lastModifiedBy>Hannah Ibrahim</cp:lastModifiedBy>
  <cp:revision>670</cp:revision>
  <cp:lastPrinted>2019-04-16T13:22:13Z</cp:lastPrinted>
  <dcterms:created xsi:type="dcterms:W3CDTF">2017-01-19T10:12:48Z</dcterms:created>
  <dcterms:modified xsi:type="dcterms:W3CDTF">2020-11-05T07:22:47Z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0x010100AAFAABD1BDFCC049A1A7FEE61AD02E88</vt:lpwstr>
  </property>
</Properties>
</file>