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41" r:id="rId5"/>
  </p:sldMasterIdLst>
  <p:notesMasterIdLst>
    <p:notesMasterId r:id="rId17"/>
  </p:notesMasterIdLst>
  <p:handoutMasterIdLst>
    <p:handoutMasterId r:id="rId18"/>
  </p:handoutMasterIdLst>
  <p:sldIdLst>
    <p:sldId id="271" r:id="rId6"/>
    <p:sldId id="272" r:id="rId7"/>
    <p:sldId id="276" r:id="rId8"/>
    <p:sldId id="273" r:id="rId9"/>
    <p:sldId id="274" r:id="rId10"/>
    <p:sldId id="275" r:id="rId11"/>
    <p:sldId id="277" r:id="rId12"/>
    <p:sldId id="279" r:id="rId13"/>
    <p:sldId id="280" r:id="rId14"/>
    <p:sldId id="281" r:id="rId15"/>
    <p:sldId id="278" r:id="rId16"/>
  </p:sldIdLst>
  <p:sldSz cx="9144000" cy="6858000" type="screen4x3"/>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C1053"/>
    <a:srgbClr val="00B14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8053B-A16F-47ED-880B-D6C52B4CBA53}" v="389" dt="2020-04-05T19:23:27.270"/>
    <p1510:client id="{66797A56-6AFE-495B-9244-57069DFCAF39}" v="65" dt="2020-03-30T13:14:33.068"/>
    <p1510:client id="{90914AB4-E3E8-4BFF-89A6-60562831628A}" v="329" dt="2020-04-03T08:30:41.066"/>
    <p1510:client id="{DC600950-A102-40A2-9556-6CDA4DC842E8}" v="8" dt="2020-04-06T09:19:2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7402" autoAdjust="0"/>
  </p:normalViewPr>
  <p:slideViewPr>
    <p:cSldViewPr>
      <p:cViewPr varScale="1">
        <p:scale>
          <a:sx n="51" d="100"/>
          <a:sy n="51" d="100"/>
        </p:scale>
        <p:origin x="1708"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78"/>
      </p:cViewPr>
      <p:guideLst>
        <p:guide orient="horz" pos="30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782271E8-6DD8-4E6E-9103-56E12F6E5D4E}" type="datetimeFigureOut">
              <a:rPr lang="en-GB" smtClean="0"/>
              <a:t>05/11/2020</a:t>
            </a:fld>
            <a:endParaRPr lang="en-GB" dirty="0"/>
          </a:p>
        </p:txBody>
      </p:sp>
      <p:sp>
        <p:nvSpPr>
          <p:cNvPr id="4" name="Footer Placeholder 3"/>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1DD1D7EB-82C7-421E-A145-C68E70518E4B}" type="slidenum">
              <a:rPr lang="en-GB" smtClean="0"/>
              <a:t>‹#›</a:t>
            </a:fld>
            <a:endParaRPr lang="en-GB" dirty="0"/>
          </a:p>
        </p:txBody>
      </p:sp>
    </p:spTree>
    <p:extLst>
      <p:ext uri="{BB962C8B-B14F-4D97-AF65-F5344CB8AC3E}">
        <p14:creationId xmlns:p14="http://schemas.microsoft.com/office/powerpoint/2010/main" val="294183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6B8D86B5-86AA-478E-B816-9E6E98C73506}" type="datetimeFigureOut">
              <a:rPr lang="en-GB" smtClean="0"/>
              <a:t>05/11/2020</a:t>
            </a:fld>
            <a:endParaRPr lang="en-GB"/>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163"/>
            <a:ext cx="2971800" cy="4762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047163"/>
            <a:ext cx="2971800" cy="476250"/>
          </a:xfrm>
          <a:prstGeom prst="rect">
            <a:avLst/>
          </a:prstGeom>
        </p:spPr>
        <p:txBody>
          <a:bodyPr vert="horz" lIns="91440" tIns="45720" rIns="91440" bIns="45720" rtlCol="0" anchor="b"/>
          <a:lstStyle>
            <a:lvl1pPr algn="r">
              <a:defRPr sz="1200"/>
            </a:lvl1pPr>
          </a:lstStyle>
          <a:p>
            <a:fld id="{0B0EDC1B-6671-4581-A162-56F3FC19A909}" type="slidenum">
              <a:rPr lang="en-GB" smtClean="0"/>
              <a:t>‹#›</a:t>
            </a:fld>
            <a:endParaRPr lang="en-GB"/>
          </a:p>
        </p:txBody>
      </p:sp>
    </p:spTree>
    <p:extLst>
      <p:ext uri="{BB962C8B-B14F-4D97-AF65-F5344CB8AC3E}">
        <p14:creationId xmlns:p14="http://schemas.microsoft.com/office/powerpoint/2010/main" val="32723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name for your</a:t>
            </a:r>
            <a:r>
              <a:rPr lang="en-GB" baseline="0" dirty="0"/>
              <a:t> quiz and list names of volunteers running this.</a:t>
            </a:r>
          </a:p>
          <a:p>
            <a:r>
              <a:rPr lang="en-GB" baseline="0" dirty="0"/>
              <a:t>‘Quiz masters’ should introduce themselves to everyone and complete a round of introductions from the quiz participants. </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a:t>
            </a:fld>
            <a:endParaRPr lang="en-GB"/>
          </a:p>
        </p:txBody>
      </p:sp>
    </p:spTree>
    <p:extLst>
      <p:ext uri="{BB962C8B-B14F-4D97-AF65-F5344CB8AC3E}">
        <p14:creationId xmlns:p14="http://schemas.microsoft.com/office/powerpoint/2010/main" val="21428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10</a:t>
            </a:fld>
            <a:endParaRPr lang="en-GB"/>
          </a:p>
        </p:txBody>
      </p:sp>
    </p:spTree>
    <p:extLst>
      <p:ext uri="{BB962C8B-B14F-4D97-AF65-F5344CB8AC3E}">
        <p14:creationId xmlns:p14="http://schemas.microsoft.com/office/powerpoint/2010/main" val="410829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a clear layout</a:t>
            </a:r>
            <a:r>
              <a:rPr lang="en-GB" baseline="0" dirty="0"/>
              <a:t> for the quiz so participants are aware of what to expect.</a:t>
            </a:r>
          </a:p>
          <a:p>
            <a:r>
              <a:rPr lang="en-GB" baseline="0" dirty="0"/>
              <a:t>Please include the themes or what type of questions will be included in each round (e.g. geography, anagrams, numbers round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2</a:t>
            </a:fld>
            <a:endParaRPr lang="en-GB"/>
          </a:p>
        </p:txBody>
      </p:sp>
    </p:spTree>
    <p:extLst>
      <p:ext uri="{BB962C8B-B14F-4D97-AF65-F5344CB8AC3E}">
        <p14:creationId xmlns:p14="http://schemas.microsoft.com/office/powerpoint/2010/main" val="21831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photos for the first round of the quiz. It is best to choose a theme around this (e.g. animals, flags, famous musicians </a:t>
            </a:r>
            <a:r>
              <a:rPr lang="en-GB" baseline="0" dirty="0" err="1"/>
              <a:t>etc</a:t>
            </a:r>
            <a:r>
              <a:rPr lang="en-GB" baseline="0" dirty="0"/>
              <a:t>) </a:t>
            </a:r>
          </a:p>
          <a:p>
            <a:endParaRPr lang="en-GB" baseline="0" dirty="0"/>
          </a:p>
          <a:p>
            <a:r>
              <a:rPr lang="en-GB" baseline="0" dirty="0"/>
              <a:t>The first round should last around 5 minutes.</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3</a:t>
            </a:fld>
            <a:endParaRPr lang="en-GB"/>
          </a:p>
        </p:txBody>
      </p:sp>
    </p:spTree>
    <p:extLst>
      <p:ext uri="{BB962C8B-B14F-4D97-AF65-F5344CB8AC3E}">
        <p14:creationId xmlns:p14="http://schemas.microsoft.com/office/powerpoint/2010/main" val="16372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please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4</a:t>
            </a:fld>
            <a:endParaRPr lang="en-GB"/>
          </a:p>
        </p:txBody>
      </p:sp>
    </p:spTree>
    <p:extLst>
      <p:ext uri="{BB962C8B-B14F-4D97-AF65-F5344CB8AC3E}">
        <p14:creationId xmlns:p14="http://schemas.microsoft.com/office/powerpoint/2010/main" val="319415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5</a:t>
            </a:fld>
            <a:endParaRPr lang="en-GB"/>
          </a:p>
        </p:txBody>
      </p:sp>
    </p:spTree>
    <p:extLst>
      <p:ext uri="{BB962C8B-B14F-4D97-AF65-F5344CB8AC3E}">
        <p14:creationId xmlns:p14="http://schemas.microsoft.com/office/powerpoint/2010/main" val="176678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6</a:t>
            </a:fld>
            <a:endParaRPr lang="en-GB"/>
          </a:p>
        </p:txBody>
      </p:sp>
    </p:spTree>
    <p:extLst>
      <p:ext uri="{BB962C8B-B14F-4D97-AF65-F5344CB8AC3E}">
        <p14:creationId xmlns:p14="http://schemas.microsoft.com/office/powerpoint/2010/main" val="304796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7</a:t>
            </a:fld>
            <a:endParaRPr lang="en-GB"/>
          </a:p>
        </p:txBody>
      </p:sp>
    </p:spTree>
    <p:extLst>
      <p:ext uri="{BB962C8B-B14F-4D97-AF65-F5344CB8AC3E}">
        <p14:creationId xmlns:p14="http://schemas.microsoft.com/office/powerpoint/2010/main" val="376487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8</a:t>
            </a:fld>
            <a:endParaRPr lang="en-GB"/>
          </a:p>
        </p:txBody>
      </p:sp>
    </p:spTree>
    <p:extLst>
      <p:ext uri="{BB962C8B-B14F-4D97-AF65-F5344CB8AC3E}">
        <p14:creationId xmlns:p14="http://schemas.microsoft.com/office/powerpoint/2010/main" val="25840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9</a:t>
            </a:fld>
            <a:endParaRPr lang="en-GB"/>
          </a:p>
        </p:txBody>
      </p:sp>
    </p:spTree>
    <p:extLst>
      <p:ext uri="{BB962C8B-B14F-4D97-AF65-F5344CB8AC3E}">
        <p14:creationId xmlns:p14="http://schemas.microsoft.com/office/powerpoint/2010/main" val="235794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04679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8554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760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815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06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08153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55746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20308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78860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M_Introduction_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306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8800" y="597695"/>
            <a:ext cx="4993200" cy="900000"/>
          </a:xfrm>
        </p:spPr>
        <p:txBody>
          <a:bodyPr/>
          <a:lstStyle>
            <a:lvl1pPr algn="l" defTabSz="914400" rtl="0" eaLnBrk="1" latinLnBrk="0" hangingPunct="1">
              <a:lnSpc>
                <a:spcPct val="83000"/>
              </a:lnSpc>
              <a:spcBef>
                <a:spcPct val="0"/>
              </a:spcBef>
              <a:buNone/>
              <a:defRPr lang="en-GB" sz="3200" b="1" kern="1200" dirty="0">
                <a:solidFill>
                  <a:schemeClr val="bg1"/>
                </a:solidFill>
                <a:latin typeface="+mj-lt"/>
                <a:ea typeface="+mj-ea"/>
                <a:cs typeface="+mj-cs"/>
              </a:defRPr>
            </a:lvl1pPr>
          </a:lstStyle>
          <a:p>
            <a:r>
              <a:rPr lang="en-US"/>
              <a:t>Click to edit Master title style</a:t>
            </a:r>
            <a:endParaRPr lang="en-GB" dirty="0"/>
          </a:p>
        </p:txBody>
      </p:sp>
      <p:sp>
        <p:nvSpPr>
          <p:cNvPr id="3" name="Subtitle 2"/>
          <p:cNvSpPr>
            <a:spLocks noGrp="1"/>
          </p:cNvSpPr>
          <p:nvPr>
            <p:ph type="subTitle" idx="1"/>
          </p:nvPr>
        </p:nvSpPr>
        <p:spPr>
          <a:xfrm>
            <a:off x="569913" y="1904322"/>
            <a:ext cx="6702425"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89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13151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254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M_Title and Content (No Chevron)">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lvl1pPr>
              <a:defRPr>
                <a:solidFill>
                  <a:schemeClr val="bg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02249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8997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56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788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7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341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378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060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57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54405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32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933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2311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45723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43204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6164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6507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520401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32" y="500067"/>
            <a:ext cx="5610266" cy="1095383"/>
          </a:xfrm>
          <a:prstGeom prst="rect">
            <a:avLst/>
          </a:prstGeom>
        </p:spPr>
      </p:pic>
      <p:sp>
        <p:nvSpPr>
          <p:cNvPr id="2" name="Title Placeholder 1"/>
          <p:cNvSpPr>
            <a:spLocks noGrp="1"/>
          </p:cNvSpPr>
          <p:nvPr>
            <p:ph type="title"/>
          </p:nvPr>
        </p:nvSpPr>
        <p:spPr>
          <a:xfrm>
            <a:off x="568800" y="597600"/>
            <a:ext cx="4993800" cy="900000"/>
          </a:xfrm>
          <a:prstGeom prst="rect">
            <a:avLst/>
          </a:prstGeom>
        </p:spPr>
        <p:txBody>
          <a:bodyPr vert="horz" lIns="0" tIns="0" rIns="0" bIns="0" rtlCol="0" anchor="ctr"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72400" y="1908000"/>
            <a:ext cx="6696000" cy="3430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2727" y="6356350"/>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pPr defTabSz="914400"/>
            <a:fld id="{E551C91B-C65A-4A5C-BBA8-29DE9733A937}" type="datetimeFigureOut">
              <a:rPr lang="en-GB" smtClean="0">
                <a:solidFill>
                  <a:prstClr val="black">
                    <a:tint val="75000"/>
                  </a:prstClr>
                </a:solidFill>
                <a:cs typeface="Arial" charset="0"/>
              </a:rPr>
              <a:pPr defTabSz="914400"/>
              <a:t>05/11/2020</a:t>
            </a:fld>
            <a:endParaRPr lang="en-GB"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pPr defTabSz="914400"/>
            <a:endParaRPr lang="en-GB"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470848" y="6356350"/>
            <a:ext cx="2133600"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pPr defTabSz="914400"/>
            <a:fld id="{9D09DB64-F804-46D7-B97F-CE00FAC863BB}" type="slidenum">
              <a:rPr lang="en-GB" smtClean="0">
                <a:solidFill>
                  <a:prstClr val="black">
                    <a:tint val="75000"/>
                  </a:prstClr>
                </a:solidFill>
                <a:cs typeface="Arial" charset="0"/>
              </a:rPr>
              <a:pPr defTabSz="914400"/>
              <a:t>‹#›</a:t>
            </a:fld>
            <a:endParaRPr lang="en-GB" dirty="0">
              <a:solidFill>
                <a:prstClr val="black">
                  <a:tint val="75000"/>
                </a:prstClr>
              </a:solidFill>
              <a:cs typeface="Arial" charset="0"/>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10736956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83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17"/>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17"/>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8734"/>
            <a:ext cx="5184576" cy="1967576"/>
          </a:xfrm>
        </p:spPr>
        <p:txBody>
          <a:bodyPr>
            <a:normAutofit/>
          </a:bodyPr>
          <a:lstStyle/>
          <a:p>
            <a:r>
              <a:rPr lang="en-GB" sz="3600" dirty="0">
                <a:latin typeface="Calibri"/>
                <a:cs typeface="Calibri"/>
              </a:rPr>
              <a:t>QUIZ</a:t>
            </a:r>
            <a:br>
              <a:rPr lang="en-GB" sz="3600" dirty="0">
                <a:latin typeface="Calibri"/>
                <a:cs typeface="Calibri"/>
              </a:rPr>
            </a:br>
            <a:br>
              <a:rPr lang="en-GB" sz="3600" dirty="0">
                <a:latin typeface="Calibri"/>
                <a:cs typeface="Calibri"/>
              </a:rPr>
            </a:br>
            <a:r>
              <a:rPr lang="en-GB" sz="3600" dirty="0">
                <a:latin typeface="Calibri"/>
                <a:cs typeface="Calibri"/>
              </a:rPr>
              <a:t>Arranged by QBE</a:t>
            </a:r>
          </a:p>
        </p:txBody>
      </p:sp>
    </p:spTree>
    <p:extLst>
      <p:ext uri="{BB962C8B-B14F-4D97-AF65-F5344CB8AC3E}">
        <p14:creationId xmlns:p14="http://schemas.microsoft.com/office/powerpoint/2010/main" val="261388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395536" y="1844824"/>
            <a:ext cx="6696000" cy="2304256"/>
          </a:xfrm>
        </p:spPr>
        <p:txBody>
          <a:bodyPr/>
          <a:lstStyle/>
          <a:p>
            <a:r>
              <a:rPr lang="en-GB" sz="2000" dirty="0"/>
              <a:t>Round five: Sports </a:t>
            </a:r>
          </a:p>
          <a:p>
            <a:pPr marL="457200" indent="-457200">
              <a:buAutoNum type="arabicPeriod"/>
            </a:pPr>
            <a:r>
              <a:rPr lang="en-GB" sz="2000" dirty="0"/>
              <a:t>Usain Bolt </a:t>
            </a:r>
          </a:p>
          <a:p>
            <a:pPr marL="457200" indent="-457200">
              <a:buAutoNum type="arabicPeriod"/>
            </a:pPr>
            <a:r>
              <a:rPr lang="en-GB" sz="2000" dirty="0"/>
              <a:t>Simone Biles</a:t>
            </a:r>
          </a:p>
          <a:p>
            <a:pPr marL="457200" indent="-457200">
              <a:buAutoNum type="arabicPeriod"/>
            </a:pPr>
            <a:r>
              <a:rPr lang="en-GB" sz="2000" dirty="0"/>
              <a:t>Stefanos </a:t>
            </a:r>
            <a:r>
              <a:rPr lang="en-GB" sz="2000" dirty="0" err="1"/>
              <a:t>Tsitsipas</a:t>
            </a:r>
            <a:endParaRPr lang="en-GB" sz="2000" dirty="0"/>
          </a:p>
          <a:p>
            <a:pPr marL="457200" indent="-457200">
              <a:buAutoNum type="arabicPeriod"/>
            </a:pPr>
            <a:r>
              <a:rPr lang="en-GB" sz="2000" dirty="0"/>
              <a:t>Kelly Holmes</a:t>
            </a:r>
          </a:p>
          <a:p>
            <a:pPr marL="457200" indent="-457200">
              <a:buAutoNum type="arabicPeriod"/>
            </a:pPr>
            <a:r>
              <a:rPr lang="en-GB" sz="2000" dirty="0"/>
              <a:t>Sachin Tendulkar</a:t>
            </a:r>
          </a:p>
          <a:p>
            <a:pPr marL="457200" indent="-457200">
              <a:buAutoNum type="arabicPeriod"/>
            </a:pPr>
            <a:r>
              <a:rPr lang="en-GB" sz="2000" dirty="0"/>
              <a:t>Laura Kenny</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endParaRPr lang="en-GB" sz="2000" dirty="0"/>
          </a:p>
        </p:txBody>
      </p:sp>
    </p:spTree>
    <p:extLst>
      <p:ext uri="{BB962C8B-B14F-4D97-AF65-F5344CB8AC3E}">
        <p14:creationId xmlns:p14="http://schemas.microsoft.com/office/powerpoint/2010/main" val="360195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4723280" cy="1884712"/>
          </a:xfrm>
        </p:spPr>
        <p:txBody>
          <a:bodyPr/>
          <a:lstStyle/>
          <a:p>
            <a:pPr algn="ctr"/>
            <a:r>
              <a:rPr lang="en-GB" dirty="0"/>
              <a:t>Thank you for participating!</a:t>
            </a:r>
            <a:br>
              <a:rPr lang="en-GB" dirty="0"/>
            </a:br>
            <a:r>
              <a:rPr lang="en-GB" dirty="0"/>
              <a:t> </a:t>
            </a:r>
            <a:br>
              <a:rPr lang="en-GB" dirty="0"/>
            </a:br>
            <a:r>
              <a:rPr lang="en-GB" sz="4800" b="0" dirty="0">
                <a:sym typeface="Wingdings" panose="05000000000000000000" pitchFamily="2" charset="2"/>
              </a:rPr>
              <a:t></a:t>
            </a:r>
            <a:endParaRPr lang="en-GB" sz="4800" b="0" dirty="0"/>
          </a:p>
        </p:txBody>
      </p:sp>
    </p:spTree>
    <p:extLst>
      <p:ext uri="{BB962C8B-B14F-4D97-AF65-F5344CB8AC3E}">
        <p14:creationId xmlns:p14="http://schemas.microsoft.com/office/powerpoint/2010/main" val="41564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QUIZ Rounds </a:t>
            </a:r>
          </a:p>
        </p:txBody>
      </p:sp>
      <p:sp>
        <p:nvSpPr>
          <p:cNvPr id="3" name="Content Placeholder 2"/>
          <p:cNvSpPr>
            <a:spLocks noGrp="1"/>
          </p:cNvSpPr>
          <p:nvPr>
            <p:ph type="body" sz="quarter" idx="13"/>
          </p:nvPr>
        </p:nvSpPr>
        <p:spPr>
          <a:xfrm>
            <a:off x="469888" y="2060848"/>
            <a:ext cx="7430434" cy="3960440"/>
          </a:xfrm>
        </p:spPr>
        <p:txBody>
          <a:bodyPr/>
          <a:lstStyle/>
          <a:p>
            <a:pPr algn="just"/>
            <a:r>
              <a:rPr lang="en-GB" sz="2800" b="1" dirty="0">
                <a:latin typeface="+mn-lt"/>
              </a:rPr>
              <a:t>Round one: Music </a:t>
            </a:r>
          </a:p>
          <a:p>
            <a:pPr algn="just"/>
            <a:endParaRPr lang="en-GB" sz="2800" b="1" dirty="0">
              <a:latin typeface="+mn-lt"/>
            </a:endParaRPr>
          </a:p>
          <a:p>
            <a:pPr algn="just"/>
            <a:r>
              <a:rPr lang="en-GB" sz="2800" b="1" dirty="0">
                <a:latin typeface="+mn-lt"/>
              </a:rPr>
              <a:t>Round two: Geography</a:t>
            </a:r>
          </a:p>
          <a:p>
            <a:pPr algn="just"/>
            <a:endParaRPr lang="en-GB" sz="2800" b="1" dirty="0">
              <a:latin typeface="+mn-lt"/>
            </a:endParaRPr>
          </a:p>
          <a:p>
            <a:pPr algn="just"/>
            <a:r>
              <a:rPr lang="en-GB" sz="2800" b="1" dirty="0">
                <a:latin typeface="+mn-lt"/>
              </a:rPr>
              <a:t>Round three: Brands</a:t>
            </a:r>
          </a:p>
          <a:p>
            <a:pPr algn="just"/>
            <a:endParaRPr lang="en-GB" sz="2800" b="1" dirty="0">
              <a:latin typeface="+mn-lt"/>
            </a:endParaRPr>
          </a:p>
          <a:p>
            <a:pPr algn="just"/>
            <a:r>
              <a:rPr lang="en-GB" sz="2800" b="1" dirty="0">
                <a:latin typeface="+mn-lt"/>
              </a:rPr>
              <a:t>Round four: Guess the show</a:t>
            </a:r>
            <a:endParaRPr lang="en-GB" sz="2800" b="1" dirty="0"/>
          </a:p>
          <a:p>
            <a:pPr algn="just"/>
            <a:endParaRPr lang="en-GB" sz="2800" b="1" dirty="0">
              <a:latin typeface="+mn-lt"/>
            </a:endParaRPr>
          </a:p>
          <a:p>
            <a:pPr algn="just"/>
            <a:r>
              <a:rPr lang="en-GB" sz="2800" b="1" dirty="0">
                <a:latin typeface="+mn-lt"/>
              </a:rPr>
              <a:t>Round five: Sports </a:t>
            </a:r>
          </a:p>
        </p:txBody>
      </p:sp>
    </p:spTree>
    <p:extLst>
      <p:ext uri="{BB962C8B-B14F-4D97-AF65-F5344CB8AC3E}">
        <p14:creationId xmlns:p14="http://schemas.microsoft.com/office/powerpoint/2010/main" val="39486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one : </a:t>
            </a:r>
            <a:r>
              <a:rPr lang="en-GB" sz="4000" dirty="0"/>
              <a:t>Music </a:t>
            </a:r>
            <a:endParaRPr lang="en-GB" sz="4000" b="1" dirty="0"/>
          </a:p>
        </p:txBody>
      </p:sp>
      <p:sp>
        <p:nvSpPr>
          <p:cNvPr id="3" name="Flowchart: Process 2"/>
          <p:cNvSpPr/>
          <p:nvPr/>
        </p:nvSpPr>
        <p:spPr>
          <a:xfrm>
            <a:off x="892943" y="2123032"/>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1484" y="2075719"/>
            <a:ext cx="395536" cy="400110"/>
          </a:xfrm>
          <a:prstGeom prst="rect">
            <a:avLst/>
          </a:prstGeom>
          <a:noFill/>
        </p:spPr>
        <p:txBody>
          <a:bodyPr wrap="square" rtlCol="0">
            <a:spAutoFit/>
          </a:bodyPr>
          <a:lstStyle/>
          <a:p>
            <a:r>
              <a:rPr lang="en-GB" sz="2000" dirty="0"/>
              <a:t>1.</a:t>
            </a:r>
          </a:p>
        </p:txBody>
      </p:sp>
      <p:sp>
        <p:nvSpPr>
          <p:cNvPr id="20" name="TextBox 19"/>
          <p:cNvSpPr txBox="1"/>
          <p:nvPr/>
        </p:nvSpPr>
        <p:spPr>
          <a:xfrm>
            <a:off x="3053469" y="2075719"/>
            <a:ext cx="395536" cy="400110"/>
          </a:xfrm>
          <a:prstGeom prst="rect">
            <a:avLst/>
          </a:prstGeom>
          <a:noFill/>
        </p:spPr>
        <p:txBody>
          <a:bodyPr wrap="square" rtlCol="0">
            <a:spAutoFit/>
          </a:bodyPr>
          <a:lstStyle/>
          <a:p>
            <a:r>
              <a:rPr lang="en-GB" sz="2000" dirty="0"/>
              <a:t>2.</a:t>
            </a:r>
          </a:p>
        </p:txBody>
      </p:sp>
      <p:sp>
        <p:nvSpPr>
          <p:cNvPr id="21" name="TextBox 20"/>
          <p:cNvSpPr txBox="1"/>
          <p:nvPr/>
        </p:nvSpPr>
        <p:spPr>
          <a:xfrm>
            <a:off x="5996063" y="2041142"/>
            <a:ext cx="395536" cy="400110"/>
          </a:xfrm>
          <a:prstGeom prst="rect">
            <a:avLst/>
          </a:prstGeom>
          <a:noFill/>
        </p:spPr>
        <p:txBody>
          <a:bodyPr wrap="square" rtlCol="0">
            <a:spAutoFit/>
          </a:bodyPr>
          <a:lstStyle/>
          <a:p>
            <a:r>
              <a:rPr lang="en-GB" sz="2000" dirty="0"/>
              <a:t>3.</a:t>
            </a:r>
          </a:p>
        </p:txBody>
      </p:sp>
      <p:sp>
        <p:nvSpPr>
          <p:cNvPr id="22" name="TextBox 21"/>
          <p:cNvSpPr txBox="1"/>
          <p:nvPr/>
        </p:nvSpPr>
        <p:spPr>
          <a:xfrm>
            <a:off x="197768" y="4035663"/>
            <a:ext cx="395536" cy="400110"/>
          </a:xfrm>
          <a:prstGeom prst="rect">
            <a:avLst/>
          </a:prstGeom>
          <a:noFill/>
        </p:spPr>
        <p:txBody>
          <a:bodyPr wrap="square" rtlCol="0">
            <a:spAutoFit/>
          </a:bodyPr>
          <a:lstStyle/>
          <a:p>
            <a:r>
              <a:rPr lang="en-GB" sz="2000" dirty="0"/>
              <a:t>4.</a:t>
            </a:r>
          </a:p>
        </p:txBody>
      </p:sp>
      <p:sp>
        <p:nvSpPr>
          <p:cNvPr id="23" name="TextBox 22"/>
          <p:cNvSpPr txBox="1"/>
          <p:nvPr/>
        </p:nvSpPr>
        <p:spPr>
          <a:xfrm>
            <a:off x="3053469" y="4037222"/>
            <a:ext cx="395536" cy="400110"/>
          </a:xfrm>
          <a:prstGeom prst="rect">
            <a:avLst/>
          </a:prstGeom>
          <a:noFill/>
        </p:spPr>
        <p:txBody>
          <a:bodyPr wrap="square" rtlCol="0">
            <a:spAutoFit/>
          </a:bodyPr>
          <a:lstStyle/>
          <a:p>
            <a:r>
              <a:rPr lang="en-GB" sz="2000" dirty="0"/>
              <a:t>5.</a:t>
            </a:r>
          </a:p>
        </p:txBody>
      </p:sp>
      <p:sp>
        <p:nvSpPr>
          <p:cNvPr id="13" name="Flowchart: Process 12">
            <a:extLst>
              <a:ext uri="{FF2B5EF4-FFF2-40B4-BE49-F238E27FC236}">
                <a16:creationId xmlns:a16="http://schemas.microsoft.com/office/drawing/2014/main" id="{C3382016-85EE-4E5A-AD44-3FBA25FBEE53}"/>
              </a:ext>
            </a:extLst>
          </p:cNvPr>
          <p:cNvSpPr/>
          <p:nvPr/>
        </p:nvSpPr>
        <p:spPr>
          <a:xfrm>
            <a:off x="3717924" y="2119900"/>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rocess 17">
            <a:extLst>
              <a:ext uri="{FF2B5EF4-FFF2-40B4-BE49-F238E27FC236}">
                <a16:creationId xmlns:a16="http://schemas.microsoft.com/office/drawing/2014/main" id="{A53B64E6-424D-4BCD-8BCF-28C25A45F20D}"/>
              </a:ext>
            </a:extLst>
          </p:cNvPr>
          <p:cNvSpPr/>
          <p:nvPr/>
        </p:nvSpPr>
        <p:spPr>
          <a:xfrm>
            <a:off x="6592635" y="2119900"/>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Process 18">
            <a:extLst>
              <a:ext uri="{FF2B5EF4-FFF2-40B4-BE49-F238E27FC236}">
                <a16:creationId xmlns:a16="http://schemas.microsoft.com/office/drawing/2014/main" id="{F8D69986-57C1-4EF4-B66D-85B5DD33BDE6}"/>
              </a:ext>
            </a:extLst>
          </p:cNvPr>
          <p:cNvSpPr/>
          <p:nvPr/>
        </p:nvSpPr>
        <p:spPr>
          <a:xfrm>
            <a:off x="913996" y="4233433"/>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Process 23">
            <a:extLst>
              <a:ext uri="{FF2B5EF4-FFF2-40B4-BE49-F238E27FC236}">
                <a16:creationId xmlns:a16="http://schemas.microsoft.com/office/drawing/2014/main" id="{553C6417-6B12-4D50-9D78-3F7782EFB3C9}"/>
              </a:ext>
            </a:extLst>
          </p:cNvPr>
          <p:cNvSpPr/>
          <p:nvPr/>
        </p:nvSpPr>
        <p:spPr>
          <a:xfrm>
            <a:off x="3736934" y="4233433"/>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Process 24">
            <a:extLst>
              <a:ext uri="{FF2B5EF4-FFF2-40B4-BE49-F238E27FC236}">
                <a16:creationId xmlns:a16="http://schemas.microsoft.com/office/drawing/2014/main" id="{620C8A61-D76B-4636-87F4-6BE7617B3282}"/>
              </a:ext>
            </a:extLst>
          </p:cNvPr>
          <p:cNvSpPr/>
          <p:nvPr/>
        </p:nvSpPr>
        <p:spPr>
          <a:xfrm>
            <a:off x="6592635" y="4149080"/>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E16F6E0-F902-472C-B050-A278E108A838}"/>
              </a:ext>
            </a:extLst>
          </p:cNvPr>
          <p:cNvSpPr txBox="1"/>
          <p:nvPr/>
        </p:nvSpPr>
        <p:spPr>
          <a:xfrm>
            <a:off x="6027398" y="4016639"/>
            <a:ext cx="395536" cy="400110"/>
          </a:xfrm>
          <a:prstGeom prst="rect">
            <a:avLst/>
          </a:prstGeom>
          <a:noFill/>
        </p:spPr>
        <p:txBody>
          <a:bodyPr wrap="square" rtlCol="0">
            <a:spAutoFit/>
          </a:bodyPr>
          <a:lstStyle/>
          <a:p>
            <a:r>
              <a:rPr lang="en-GB" sz="2000" dirty="0"/>
              <a:t>6.</a:t>
            </a:r>
          </a:p>
        </p:txBody>
      </p:sp>
      <p:sp>
        <p:nvSpPr>
          <p:cNvPr id="5" name="TextBox 4">
            <a:extLst>
              <a:ext uri="{FF2B5EF4-FFF2-40B4-BE49-F238E27FC236}">
                <a16:creationId xmlns:a16="http://schemas.microsoft.com/office/drawing/2014/main" id="{EF035910-0ADB-43F5-B808-CC68EECB9D8E}"/>
              </a:ext>
            </a:extLst>
          </p:cNvPr>
          <p:cNvSpPr txBox="1"/>
          <p:nvPr/>
        </p:nvSpPr>
        <p:spPr>
          <a:xfrm>
            <a:off x="389252" y="1628800"/>
            <a:ext cx="7927164" cy="369332"/>
          </a:xfrm>
          <a:prstGeom prst="rect">
            <a:avLst/>
          </a:prstGeom>
          <a:noFill/>
        </p:spPr>
        <p:txBody>
          <a:bodyPr wrap="square" rtlCol="0">
            <a:spAutoFit/>
          </a:bodyPr>
          <a:lstStyle/>
          <a:p>
            <a:r>
              <a:rPr lang="en-GB" dirty="0"/>
              <a:t>Name each of these instruments:</a:t>
            </a:r>
          </a:p>
        </p:txBody>
      </p:sp>
      <p:pic>
        <p:nvPicPr>
          <p:cNvPr id="6" name="Picture 5">
            <a:extLst>
              <a:ext uri="{FF2B5EF4-FFF2-40B4-BE49-F238E27FC236}">
                <a16:creationId xmlns:a16="http://schemas.microsoft.com/office/drawing/2014/main" id="{CCD1AF9A-2080-4732-80C6-225AFD755F77}"/>
              </a:ext>
            </a:extLst>
          </p:cNvPr>
          <p:cNvPicPr>
            <a:picLocks noChangeAspect="1"/>
          </p:cNvPicPr>
          <p:nvPr/>
        </p:nvPicPr>
        <p:blipFill>
          <a:blip r:embed="rId3"/>
          <a:stretch>
            <a:fillRect/>
          </a:stretch>
        </p:blipFill>
        <p:spPr>
          <a:xfrm>
            <a:off x="1083694" y="2348880"/>
            <a:ext cx="1635852" cy="1224136"/>
          </a:xfrm>
          <a:prstGeom prst="rect">
            <a:avLst/>
          </a:prstGeom>
        </p:spPr>
      </p:pic>
      <p:pic>
        <p:nvPicPr>
          <p:cNvPr id="7" name="Picture 6">
            <a:extLst>
              <a:ext uri="{FF2B5EF4-FFF2-40B4-BE49-F238E27FC236}">
                <a16:creationId xmlns:a16="http://schemas.microsoft.com/office/drawing/2014/main" id="{CE2E997C-1B1E-4445-92AA-B6253EC15953}"/>
              </a:ext>
            </a:extLst>
          </p:cNvPr>
          <p:cNvPicPr>
            <a:picLocks noChangeAspect="1"/>
          </p:cNvPicPr>
          <p:nvPr/>
        </p:nvPicPr>
        <p:blipFill>
          <a:blip r:embed="rId4"/>
          <a:stretch>
            <a:fillRect/>
          </a:stretch>
        </p:blipFill>
        <p:spPr>
          <a:xfrm>
            <a:off x="3877432" y="2270155"/>
            <a:ext cx="1685168" cy="1370709"/>
          </a:xfrm>
          <a:prstGeom prst="rect">
            <a:avLst/>
          </a:prstGeom>
        </p:spPr>
      </p:pic>
      <p:pic>
        <p:nvPicPr>
          <p:cNvPr id="8" name="Picture 7">
            <a:extLst>
              <a:ext uri="{FF2B5EF4-FFF2-40B4-BE49-F238E27FC236}">
                <a16:creationId xmlns:a16="http://schemas.microsoft.com/office/drawing/2014/main" id="{39650FC6-0518-4B78-A0A1-CEEF613BFBC8}"/>
              </a:ext>
            </a:extLst>
          </p:cNvPr>
          <p:cNvPicPr>
            <a:picLocks noChangeAspect="1"/>
          </p:cNvPicPr>
          <p:nvPr/>
        </p:nvPicPr>
        <p:blipFill>
          <a:blip r:embed="rId5"/>
          <a:stretch>
            <a:fillRect/>
          </a:stretch>
        </p:blipFill>
        <p:spPr>
          <a:xfrm>
            <a:off x="6643395" y="2270154"/>
            <a:ext cx="1673022" cy="1302861"/>
          </a:xfrm>
          <a:prstGeom prst="rect">
            <a:avLst/>
          </a:prstGeom>
        </p:spPr>
      </p:pic>
      <p:pic>
        <p:nvPicPr>
          <p:cNvPr id="9" name="Picture 8">
            <a:extLst>
              <a:ext uri="{FF2B5EF4-FFF2-40B4-BE49-F238E27FC236}">
                <a16:creationId xmlns:a16="http://schemas.microsoft.com/office/drawing/2014/main" id="{F4DB21E3-571E-46CA-B93F-1C0106CE1CC5}"/>
              </a:ext>
            </a:extLst>
          </p:cNvPr>
          <p:cNvPicPr>
            <a:picLocks noChangeAspect="1"/>
          </p:cNvPicPr>
          <p:nvPr/>
        </p:nvPicPr>
        <p:blipFill>
          <a:blip r:embed="rId6"/>
          <a:stretch>
            <a:fillRect/>
          </a:stretch>
        </p:blipFill>
        <p:spPr>
          <a:xfrm>
            <a:off x="1056813" y="4354093"/>
            <a:ext cx="1650408" cy="1378034"/>
          </a:xfrm>
          <a:prstGeom prst="rect">
            <a:avLst/>
          </a:prstGeom>
        </p:spPr>
      </p:pic>
      <p:pic>
        <p:nvPicPr>
          <p:cNvPr id="10" name="Picture 9">
            <a:extLst>
              <a:ext uri="{FF2B5EF4-FFF2-40B4-BE49-F238E27FC236}">
                <a16:creationId xmlns:a16="http://schemas.microsoft.com/office/drawing/2014/main" id="{8D7A824A-540A-4456-8B4C-5BCC773977ED}"/>
              </a:ext>
            </a:extLst>
          </p:cNvPr>
          <p:cNvPicPr>
            <a:picLocks noChangeAspect="1"/>
          </p:cNvPicPr>
          <p:nvPr/>
        </p:nvPicPr>
        <p:blipFill>
          <a:blip r:embed="rId7"/>
          <a:stretch>
            <a:fillRect/>
          </a:stretch>
        </p:blipFill>
        <p:spPr>
          <a:xfrm>
            <a:off x="4327727" y="4297843"/>
            <a:ext cx="781090" cy="1454225"/>
          </a:xfrm>
          <a:prstGeom prst="rect">
            <a:avLst/>
          </a:prstGeom>
        </p:spPr>
      </p:pic>
      <p:pic>
        <p:nvPicPr>
          <p:cNvPr id="11" name="Picture 10">
            <a:extLst>
              <a:ext uri="{FF2B5EF4-FFF2-40B4-BE49-F238E27FC236}">
                <a16:creationId xmlns:a16="http://schemas.microsoft.com/office/drawing/2014/main" id="{685B085A-23EF-436E-92C0-6C993D63CB88}"/>
              </a:ext>
            </a:extLst>
          </p:cNvPr>
          <p:cNvPicPr>
            <a:picLocks noChangeAspect="1"/>
          </p:cNvPicPr>
          <p:nvPr/>
        </p:nvPicPr>
        <p:blipFill>
          <a:blip r:embed="rId8"/>
          <a:stretch>
            <a:fillRect/>
          </a:stretch>
        </p:blipFill>
        <p:spPr>
          <a:xfrm>
            <a:off x="6661022" y="4416750"/>
            <a:ext cx="1655394" cy="1100482"/>
          </a:xfrm>
          <a:prstGeom prst="rect">
            <a:avLst/>
          </a:prstGeom>
        </p:spPr>
      </p:pic>
    </p:spTree>
    <p:extLst>
      <p:ext uri="{BB962C8B-B14F-4D97-AF65-F5344CB8AC3E}">
        <p14:creationId xmlns:p14="http://schemas.microsoft.com/office/powerpoint/2010/main" val="21396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two : Geography</a:t>
            </a:r>
          </a:p>
        </p:txBody>
      </p:sp>
      <p:sp>
        <p:nvSpPr>
          <p:cNvPr id="6" name="Text Placeholder 2"/>
          <p:cNvSpPr>
            <a:spLocks noGrp="1"/>
          </p:cNvSpPr>
          <p:nvPr>
            <p:ph type="body" sz="quarter" idx="13"/>
          </p:nvPr>
        </p:nvSpPr>
        <p:spPr>
          <a:xfrm>
            <a:off x="467544" y="1881121"/>
            <a:ext cx="2977913" cy="648072"/>
          </a:xfrm>
        </p:spPr>
        <p:txBody>
          <a:bodyPr/>
          <a:lstStyle/>
          <a:p>
            <a:r>
              <a:rPr lang="en-GB" sz="1800" dirty="0"/>
              <a:t>1. In which country is the world’s highest waterfall?</a:t>
            </a:r>
          </a:p>
          <a:p>
            <a:endParaRPr lang="en-GB" sz="2200" dirty="0"/>
          </a:p>
        </p:txBody>
      </p:sp>
      <p:pic>
        <p:nvPicPr>
          <p:cNvPr id="3" name="Picture 2">
            <a:extLst>
              <a:ext uri="{FF2B5EF4-FFF2-40B4-BE49-F238E27FC236}">
                <a16:creationId xmlns:a16="http://schemas.microsoft.com/office/drawing/2014/main" id="{EB26AC37-E287-4D32-BCD3-9BAF678F719C}"/>
              </a:ext>
            </a:extLst>
          </p:cNvPr>
          <p:cNvPicPr>
            <a:picLocks noChangeAspect="1"/>
          </p:cNvPicPr>
          <p:nvPr/>
        </p:nvPicPr>
        <p:blipFill>
          <a:blip r:embed="rId3"/>
          <a:stretch>
            <a:fillRect/>
          </a:stretch>
        </p:blipFill>
        <p:spPr>
          <a:xfrm>
            <a:off x="899592" y="2492896"/>
            <a:ext cx="1282766" cy="1339919"/>
          </a:xfrm>
          <a:prstGeom prst="rect">
            <a:avLst/>
          </a:prstGeom>
        </p:spPr>
      </p:pic>
      <p:pic>
        <p:nvPicPr>
          <p:cNvPr id="4" name="Picture 3">
            <a:extLst>
              <a:ext uri="{FF2B5EF4-FFF2-40B4-BE49-F238E27FC236}">
                <a16:creationId xmlns:a16="http://schemas.microsoft.com/office/drawing/2014/main" id="{171B268D-29AF-43DA-AAC9-2ED5C5B69988}"/>
              </a:ext>
            </a:extLst>
          </p:cNvPr>
          <p:cNvPicPr>
            <a:picLocks noChangeAspect="1"/>
          </p:cNvPicPr>
          <p:nvPr/>
        </p:nvPicPr>
        <p:blipFill>
          <a:blip r:embed="rId4"/>
          <a:stretch>
            <a:fillRect/>
          </a:stretch>
        </p:blipFill>
        <p:spPr>
          <a:xfrm>
            <a:off x="3563888" y="2613934"/>
            <a:ext cx="2609984" cy="1047804"/>
          </a:xfrm>
          <a:prstGeom prst="rect">
            <a:avLst/>
          </a:prstGeom>
        </p:spPr>
      </p:pic>
      <p:sp>
        <p:nvSpPr>
          <p:cNvPr id="7" name="Text Placeholder 2">
            <a:extLst>
              <a:ext uri="{FF2B5EF4-FFF2-40B4-BE49-F238E27FC236}">
                <a16:creationId xmlns:a16="http://schemas.microsoft.com/office/drawing/2014/main" id="{2F835C8F-A7E7-46EB-AEFA-806D6C3195CA}"/>
              </a:ext>
            </a:extLst>
          </p:cNvPr>
          <p:cNvSpPr txBox="1">
            <a:spLocks/>
          </p:cNvSpPr>
          <p:nvPr/>
        </p:nvSpPr>
        <p:spPr>
          <a:xfrm>
            <a:off x="3655328" y="1844824"/>
            <a:ext cx="2977913" cy="648072"/>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5"/>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5"/>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2. Name the largest river that runs through Paris.</a:t>
            </a:r>
          </a:p>
          <a:p>
            <a:endParaRPr lang="en-GB" sz="2200" dirty="0"/>
          </a:p>
        </p:txBody>
      </p:sp>
      <p:sp>
        <p:nvSpPr>
          <p:cNvPr id="8" name="Text Placeholder 2">
            <a:extLst>
              <a:ext uri="{FF2B5EF4-FFF2-40B4-BE49-F238E27FC236}">
                <a16:creationId xmlns:a16="http://schemas.microsoft.com/office/drawing/2014/main" id="{1A4EC27E-6868-47C1-99AF-03F908C91003}"/>
              </a:ext>
            </a:extLst>
          </p:cNvPr>
          <p:cNvSpPr txBox="1">
            <a:spLocks/>
          </p:cNvSpPr>
          <p:nvPr/>
        </p:nvSpPr>
        <p:spPr>
          <a:xfrm>
            <a:off x="6660233" y="1844824"/>
            <a:ext cx="2160240" cy="648072"/>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5"/>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5"/>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3. What is the capital of New Zealand?</a:t>
            </a:r>
          </a:p>
        </p:txBody>
      </p:sp>
      <p:pic>
        <p:nvPicPr>
          <p:cNvPr id="9" name="Picture 8">
            <a:extLst>
              <a:ext uri="{FF2B5EF4-FFF2-40B4-BE49-F238E27FC236}">
                <a16:creationId xmlns:a16="http://schemas.microsoft.com/office/drawing/2014/main" id="{534D0BCD-6083-4106-80FB-D196E7F3F12A}"/>
              </a:ext>
            </a:extLst>
          </p:cNvPr>
          <p:cNvPicPr>
            <a:picLocks noChangeAspect="1"/>
          </p:cNvPicPr>
          <p:nvPr/>
        </p:nvPicPr>
        <p:blipFill>
          <a:blip r:embed="rId7"/>
          <a:stretch>
            <a:fillRect/>
          </a:stretch>
        </p:blipFill>
        <p:spPr>
          <a:xfrm>
            <a:off x="6660233" y="2638953"/>
            <a:ext cx="2016224" cy="1137152"/>
          </a:xfrm>
          <a:prstGeom prst="rect">
            <a:avLst/>
          </a:prstGeom>
        </p:spPr>
      </p:pic>
      <p:sp>
        <p:nvSpPr>
          <p:cNvPr id="10" name="Text Placeholder 2">
            <a:extLst>
              <a:ext uri="{FF2B5EF4-FFF2-40B4-BE49-F238E27FC236}">
                <a16:creationId xmlns:a16="http://schemas.microsoft.com/office/drawing/2014/main" id="{58056047-D2FA-42DF-A37A-41AC9C25488A}"/>
              </a:ext>
            </a:extLst>
          </p:cNvPr>
          <p:cNvSpPr txBox="1">
            <a:spLocks/>
          </p:cNvSpPr>
          <p:nvPr/>
        </p:nvSpPr>
        <p:spPr>
          <a:xfrm>
            <a:off x="567516" y="4120553"/>
            <a:ext cx="2376265" cy="648072"/>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5"/>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5"/>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4.  What is the highest mountain in the world?</a:t>
            </a:r>
          </a:p>
          <a:p>
            <a:endParaRPr lang="en-GB" sz="2200" dirty="0"/>
          </a:p>
        </p:txBody>
      </p:sp>
      <p:pic>
        <p:nvPicPr>
          <p:cNvPr id="11" name="Picture 10">
            <a:extLst>
              <a:ext uri="{FF2B5EF4-FFF2-40B4-BE49-F238E27FC236}">
                <a16:creationId xmlns:a16="http://schemas.microsoft.com/office/drawing/2014/main" id="{EF0EBE09-6FFC-4ABC-B5F2-9C14864ABC57}"/>
              </a:ext>
            </a:extLst>
          </p:cNvPr>
          <p:cNvPicPr>
            <a:picLocks noChangeAspect="1"/>
          </p:cNvPicPr>
          <p:nvPr/>
        </p:nvPicPr>
        <p:blipFill>
          <a:blip r:embed="rId8"/>
          <a:stretch>
            <a:fillRect/>
          </a:stretch>
        </p:blipFill>
        <p:spPr>
          <a:xfrm>
            <a:off x="755576" y="4768626"/>
            <a:ext cx="1949550" cy="1282766"/>
          </a:xfrm>
          <a:prstGeom prst="rect">
            <a:avLst/>
          </a:prstGeom>
        </p:spPr>
      </p:pic>
      <p:sp>
        <p:nvSpPr>
          <p:cNvPr id="12" name="Text Placeholder 2">
            <a:extLst>
              <a:ext uri="{FF2B5EF4-FFF2-40B4-BE49-F238E27FC236}">
                <a16:creationId xmlns:a16="http://schemas.microsoft.com/office/drawing/2014/main" id="{BE35034F-75F5-4998-AF13-474A81231B49}"/>
              </a:ext>
            </a:extLst>
          </p:cNvPr>
          <p:cNvSpPr txBox="1">
            <a:spLocks/>
          </p:cNvSpPr>
          <p:nvPr/>
        </p:nvSpPr>
        <p:spPr>
          <a:xfrm>
            <a:off x="3655327" y="4121232"/>
            <a:ext cx="2977913" cy="648072"/>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5"/>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5"/>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5. On which continent would you find the South Pole?</a:t>
            </a:r>
            <a:endParaRPr lang="en-GB" sz="2200" dirty="0"/>
          </a:p>
        </p:txBody>
      </p:sp>
      <p:pic>
        <p:nvPicPr>
          <p:cNvPr id="13" name="Picture 12">
            <a:extLst>
              <a:ext uri="{FF2B5EF4-FFF2-40B4-BE49-F238E27FC236}">
                <a16:creationId xmlns:a16="http://schemas.microsoft.com/office/drawing/2014/main" id="{8572BF99-C52D-466C-97F0-28BE86551EAA}"/>
              </a:ext>
            </a:extLst>
          </p:cNvPr>
          <p:cNvPicPr>
            <a:picLocks noChangeAspect="1"/>
          </p:cNvPicPr>
          <p:nvPr/>
        </p:nvPicPr>
        <p:blipFill>
          <a:blip r:embed="rId9"/>
          <a:stretch>
            <a:fillRect/>
          </a:stretch>
        </p:blipFill>
        <p:spPr>
          <a:xfrm>
            <a:off x="3650647" y="4856639"/>
            <a:ext cx="2523225" cy="1187511"/>
          </a:xfrm>
          <a:prstGeom prst="rect">
            <a:avLst/>
          </a:prstGeom>
        </p:spPr>
      </p:pic>
      <p:sp>
        <p:nvSpPr>
          <p:cNvPr id="14" name="Text Placeholder 2">
            <a:extLst>
              <a:ext uri="{FF2B5EF4-FFF2-40B4-BE49-F238E27FC236}">
                <a16:creationId xmlns:a16="http://schemas.microsoft.com/office/drawing/2014/main" id="{0519E933-C9F3-40BB-B0AC-17F1D18FC25D}"/>
              </a:ext>
            </a:extLst>
          </p:cNvPr>
          <p:cNvSpPr txBox="1">
            <a:spLocks/>
          </p:cNvSpPr>
          <p:nvPr/>
        </p:nvSpPr>
        <p:spPr>
          <a:xfrm>
            <a:off x="6660234" y="4120553"/>
            <a:ext cx="2016224" cy="736085"/>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5"/>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5"/>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6"/>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5. How many National Parks are there in Wales?</a:t>
            </a:r>
            <a:endParaRPr lang="en-GB" sz="2200" dirty="0"/>
          </a:p>
        </p:txBody>
      </p:sp>
      <p:pic>
        <p:nvPicPr>
          <p:cNvPr id="15" name="Picture 14">
            <a:extLst>
              <a:ext uri="{FF2B5EF4-FFF2-40B4-BE49-F238E27FC236}">
                <a16:creationId xmlns:a16="http://schemas.microsoft.com/office/drawing/2014/main" id="{35CE7B80-0ACD-4815-8C31-F68EAF1B7ECF}"/>
              </a:ext>
            </a:extLst>
          </p:cNvPr>
          <p:cNvPicPr>
            <a:picLocks noChangeAspect="1"/>
          </p:cNvPicPr>
          <p:nvPr/>
        </p:nvPicPr>
        <p:blipFill>
          <a:blip r:embed="rId10"/>
          <a:stretch>
            <a:fillRect/>
          </a:stretch>
        </p:blipFill>
        <p:spPr>
          <a:xfrm>
            <a:off x="6660233" y="4942663"/>
            <a:ext cx="1949551" cy="1187511"/>
          </a:xfrm>
          <a:prstGeom prst="rect">
            <a:avLst/>
          </a:prstGeom>
        </p:spPr>
      </p:pic>
    </p:spTree>
    <p:extLst>
      <p:ext uri="{BB962C8B-B14F-4D97-AF65-F5344CB8AC3E}">
        <p14:creationId xmlns:p14="http://schemas.microsoft.com/office/powerpoint/2010/main" val="163286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three : Brands</a:t>
            </a:r>
          </a:p>
        </p:txBody>
      </p:sp>
      <p:sp>
        <p:nvSpPr>
          <p:cNvPr id="42" name="Text Placeholder 2"/>
          <p:cNvSpPr>
            <a:spLocks noGrp="1"/>
          </p:cNvSpPr>
          <p:nvPr>
            <p:ph type="body" sz="quarter" idx="13"/>
          </p:nvPr>
        </p:nvSpPr>
        <p:spPr>
          <a:xfrm>
            <a:off x="467544" y="1741864"/>
            <a:ext cx="6696000" cy="587896"/>
          </a:xfrm>
        </p:spPr>
        <p:txBody>
          <a:bodyPr/>
          <a:lstStyle/>
          <a:p>
            <a:r>
              <a:rPr lang="en-GB" sz="2200" dirty="0"/>
              <a:t>Identify the company represented by the brand:</a:t>
            </a:r>
          </a:p>
        </p:txBody>
      </p:sp>
      <p:sp>
        <p:nvSpPr>
          <p:cNvPr id="4" name="Flowchart: Process 3">
            <a:extLst>
              <a:ext uri="{FF2B5EF4-FFF2-40B4-BE49-F238E27FC236}">
                <a16:creationId xmlns:a16="http://schemas.microsoft.com/office/drawing/2014/main" id="{F1F119CF-096D-4D0D-8B80-B9EDFA36EB0B}"/>
              </a:ext>
            </a:extLst>
          </p:cNvPr>
          <p:cNvSpPr/>
          <p:nvPr/>
        </p:nvSpPr>
        <p:spPr>
          <a:xfrm>
            <a:off x="568799" y="2506372"/>
            <a:ext cx="2430651" cy="80859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21934977-0588-4563-98D8-7010C78E4786}"/>
              </a:ext>
            </a:extLst>
          </p:cNvPr>
          <p:cNvSpPr/>
          <p:nvPr/>
        </p:nvSpPr>
        <p:spPr>
          <a:xfrm>
            <a:off x="6519138" y="2465881"/>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E64B5EC1-863F-4C1C-B3C6-83604411BB26}"/>
              </a:ext>
            </a:extLst>
          </p:cNvPr>
          <p:cNvSpPr/>
          <p:nvPr/>
        </p:nvSpPr>
        <p:spPr>
          <a:xfrm>
            <a:off x="568800" y="4293096"/>
            <a:ext cx="2065218"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BEF1E02D-556A-4476-A966-521B75CDC1D2}"/>
              </a:ext>
            </a:extLst>
          </p:cNvPr>
          <p:cNvSpPr/>
          <p:nvPr/>
        </p:nvSpPr>
        <p:spPr>
          <a:xfrm>
            <a:off x="6519138" y="4293096"/>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6350F48C-A0C4-48C7-899B-39880E40CE7D}"/>
              </a:ext>
            </a:extLst>
          </p:cNvPr>
          <p:cNvSpPr/>
          <p:nvPr/>
        </p:nvSpPr>
        <p:spPr>
          <a:xfrm>
            <a:off x="3471906" y="4293096"/>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C82310-EC49-48E3-AAE2-136FB5369099}"/>
              </a:ext>
            </a:extLst>
          </p:cNvPr>
          <p:cNvSpPr txBox="1"/>
          <p:nvPr/>
        </p:nvSpPr>
        <p:spPr>
          <a:xfrm>
            <a:off x="191484" y="2075719"/>
            <a:ext cx="395536" cy="400110"/>
          </a:xfrm>
          <a:prstGeom prst="rect">
            <a:avLst/>
          </a:prstGeom>
          <a:noFill/>
        </p:spPr>
        <p:txBody>
          <a:bodyPr wrap="square" rtlCol="0">
            <a:spAutoFit/>
          </a:bodyPr>
          <a:lstStyle/>
          <a:p>
            <a:r>
              <a:rPr lang="en-GB" sz="2000" dirty="0"/>
              <a:t>1.</a:t>
            </a:r>
          </a:p>
        </p:txBody>
      </p:sp>
      <p:sp>
        <p:nvSpPr>
          <p:cNvPr id="11" name="TextBox 10">
            <a:extLst>
              <a:ext uri="{FF2B5EF4-FFF2-40B4-BE49-F238E27FC236}">
                <a16:creationId xmlns:a16="http://schemas.microsoft.com/office/drawing/2014/main" id="{1E956CDC-EEE6-432F-A297-B74C66C9ADDF}"/>
              </a:ext>
            </a:extLst>
          </p:cNvPr>
          <p:cNvSpPr txBox="1"/>
          <p:nvPr/>
        </p:nvSpPr>
        <p:spPr>
          <a:xfrm>
            <a:off x="2953527" y="2112299"/>
            <a:ext cx="395536" cy="400110"/>
          </a:xfrm>
          <a:prstGeom prst="rect">
            <a:avLst/>
          </a:prstGeom>
          <a:noFill/>
        </p:spPr>
        <p:txBody>
          <a:bodyPr wrap="square" rtlCol="0">
            <a:spAutoFit/>
          </a:bodyPr>
          <a:lstStyle/>
          <a:p>
            <a:r>
              <a:rPr lang="en-GB" sz="2000" dirty="0"/>
              <a:t>2.</a:t>
            </a:r>
          </a:p>
        </p:txBody>
      </p:sp>
      <p:sp>
        <p:nvSpPr>
          <p:cNvPr id="12" name="TextBox 11">
            <a:extLst>
              <a:ext uri="{FF2B5EF4-FFF2-40B4-BE49-F238E27FC236}">
                <a16:creationId xmlns:a16="http://schemas.microsoft.com/office/drawing/2014/main" id="{9C9C9E42-94E8-405E-94DF-3CA72DBF6406}"/>
              </a:ext>
            </a:extLst>
          </p:cNvPr>
          <p:cNvSpPr txBox="1"/>
          <p:nvPr/>
        </p:nvSpPr>
        <p:spPr>
          <a:xfrm>
            <a:off x="5922026" y="2172690"/>
            <a:ext cx="395536" cy="400110"/>
          </a:xfrm>
          <a:prstGeom prst="rect">
            <a:avLst/>
          </a:prstGeom>
          <a:noFill/>
        </p:spPr>
        <p:txBody>
          <a:bodyPr wrap="square" rtlCol="0">
            <a:spAutoFit/>
          </a:bodyPr>
          <a:lstStyle/>
          <a:p>
            <a:r>
              <a:rPr lang="en-GB" sz="2000" dirty="0"/>
              <a:t>3.</a:t>
            </a:r>
          </a:p>
        </p:txBody>
      </p:sp>
      <p:sp>
        <p:nvSpPr>
          <p:cNvPr id="13" name="TextBox 12">
            <a:extLst>
              <a:ext uri="{FF2B5EF4-FFF2-40B4-BE49-F238E27FC236}">
                <a16:creationId xmlns:a16="http://schemas.microsoft.com/office/drawing/2014/main" id="{C08F3087-C82F-412A-9B76-6EF6E4FED771}"/>
              </a:ext>
            </a:extLst>
          </p:cNvPr>
          <p:cNvSpPr txBox="1"/>
          <p:nvPr/>
        </p:nvSpPr>
        <p:spPr>
          <a:xfrm>
            <a:off x="29138" y="4182117"/>
            <a:ext cx="395536" cy="400110"/>
          </a:xfrm>
          <a:prstGeom prst="rect">
            <a:avLst/>
          </a:prstGeom>
          <a:noFill/>
        </p:spPr>
        <p:txBody>
          <a:bodyPr wrap="square" rtlCol="0">
            <a:spAutoFit/>
          </a:bodyPr>
          <a:lstStyle/>
          <a:p>
            <a:r>
              <a:rPr lang="en-GB" sz="2000" dirty="0"/>
              <a:t>4.</a:t>
            </a:r>
          </a:p>
        </p:txBody>
      </p:sp>
      <p:sp>
        <p:nvSpPr>
          <p:cNvPr id="14" name="TextBox 13">
            <a:extLst>
              <a:ext uri="{FF2B5EF4-FFF2-40B4-BE49-F238E27FC236}">
                <a16:creationId xmlns:a16="http://schemas.microsoft.com/office/drawing/2014/main" id="{A350D124-4F6A-4940-94B9-6434F05B95AF}"/>
              </a:ext>
            </a:extLst>
          </p:cNvPr>
          <p:cNvSpPr txBox="1"/>
          <p:nvPr/>
        </p:nvSpPr>
        <p:spPr>
          <a:xfrm>
            <a:off x="2999451" y="4151162"/>
            <a:ext cx="395536" cy="400110"/>
          </a:xfrm>
          <a:prstGeom prst="rect">
            <a:avLst/>
          </a:prstGeom>
          <a:noFill/>
        </p:spPr>
        <p:txBody>
          <a:bodyPr wrap="square" rtlCol="0">
            <a:spAutoFit/>
          </a:bodyPr>
          <a:lstStyle/>
          <a:p>
            <a:r>
              <a:rPr lang="en-GB" sz="2000" dirty="0"/>
              <a:t>5.</a:t>
            </a:r>
          </a:p>
        </p:txBody>
      </p:sp>
      <p:sp>
        <p:nvSpPr>
          <p:cNvPr id="15" name="TextBox 14">
            <a:extLst>
              <a:ext uri="{FF2B5EF4-FFF2-40B4-BE49-F238E27FC236}">
                <a16:creationId xmlns:a16="http://schemas.microsoft.com/office/drawing/2014/main" id="{456BA2CA-F797-4695-B925-C2EEEDD4A860}"/>
              </a:ext>
            </a:extLst>
          </p:cNvPr>
          <p:cNvSpPr txBox="1"/>
          <p:nvPr/>
        </p:nvSpPr>
        <p:spPr>
          <a:xfrm>
            <a:off x="5979476" y="4285200"/>
            <a:ext cx="395536" cy="400110"/>
          </a:xfrm>
          <a:prstGeom prst="rect">
            <a:avLst/>
          </a:prstGeom>
          <a:noFill/>
        </p:spPr>
        <p:txBody>
          <a:bodyPr wrap="square" rtlCol="0">
            <a:spAutoFit/>
          </a:bodyPr>
          <a:lstStyle/>
          <a:p>
            <a:r>
              <a:rPr lang="en-GB" sz="2000" dirty="0"/>
              <a:t>6.</a:t>
            </a:r>
          </a:p>
        </p:txBody>
      </p:sp>
      <p:pic>
        <p:nvPicPr>
          <p:cNvPr id="16" name="Picture 15">
            <a:extLst>
              <a:ext uri="{FF2B5EF4-FFF2-40B4-BE49-F238E27FC236}">
                <a16:creationId xmlns:a16="http://schemas.microsoft.com/office/drawing/2014/main" id="{A3EBF412-E7CC-44E5-AA37-AAE139426C41}"/>
              </a:ext>
            </a:extLst>
          </p:cNvPr>
          <p:cNvPicPr>
            <a:picLocks noChangeAspect="1"/>
          </p:cNvPicPr>
          <p:nvPr/>
        </p:nvPicPr>
        <p:blipFill>
          <a:blip r:embed="rId3"/>
          <a:stretch>
            <a:fillRect/>
          </a:stretch>
        </p:blipFill>
        <p:spPr>
          <a:xfrm>
            <a:off x="702449" y="2708920"/>
            <a:ext cx="2069351" cy="495868"/>
          </a:xfrm>
          <a:prstGeom prst="rect">
            <a:avLst/>
          </a:prstGeom>
        </p:spPr>
      </p:pic>
      <p:sp>
        <p:nvSpPr>
          <p:cNvPr id="18" name="Flowchart: Process 17">
            <a:extLst>
              <a:ext uri="{FF2B5EF4-FFF2-40B4-BE49-F238E27FC236}">
                <a16:creationId xmlns:a16="http://schemas.microsoft.com/office/drawing/2014/main" id="{0AEC7739-80DB-47A6-872F-B77643352CD9}"/>
              </a:ext>
            </a:extLst>
          </p:cNvPr>
          <p:cNvSpPr/>
          <p:nvPr/>
        </p:nvSpPr>
        <p:spPr>
          <a:xfrm>
            <a:off x="3419872" y="2506372"/>
            <a:ext cx="2430651" cy="80859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6B1E1088-0AB7-4396-9903-EAA25807625D}"/>
              </a:ext>
            </a:extLst>
          </p:cNvPr>
          <p:cNvPicPr>
            <a:picLocks noChangeAspect="1"/>
          </p:cNvPicPr>
          <p:nvPr/>
        </p:nvPicPr>
        <p:blipFill rotWithShape="1">
          <a:blip r:embed="rId4"/>
          <a:srcRect t="12198"/>
          <a:stretch/>
        </p:blipFill>
        <p:spPr>
          <a:xfrm>
            <a:off x="6699158" y="2572800"/>
            <a:ext cx="1584176" cy="1408062"/>
          </a:xfrm>
          <a:prstGeom prst="rect">
            <a:avLst/>
          </a:prstGeom>
        </p:spPr>
      </p:pic>
      <p:pic>
        <p:nvPicPr>
          <p:cNvPr id="19" name="Picture 18">
            <a:extLst>
              <a:ext uri="{FF2B5EF4-FFF2-40B4-BE49-F238E27FC236}">
                <a16:creationId xmlns:a16="http://schemas.microsoft.com/office/drawing/2014/main" id="{C072205F-4A0D-45AE-9140-50100DC56953}"/>
              </a:ext>
            </a:extLst>
          </p:cNvPr>
          <p:cNvPicPr>
            <a:picLocks noChangeAspect="1"/>
          </p:cNvPicPr>
          <p:nvPr/>
        </p:nvPicPr>
        <p:blipFill rotWithShape="1">
          <a:blip r:embed="rId5"/>
          <a:srcRect l="9736"/>
          <a:stretch/>
        </p:blipFill>
        <p:spPr>
          <a:xfrm>
            <a:off x="1115616" y="4451414"/>
            <a:ext cx="747414" cy="1266409"/>
          </a:xfrm>
          <a:prstGeom prst="rect">
            <a:avLst/>
          </a:prstGeom>
        </p:spPr>
      </p:pic>
      <p:pic>
        <p:nvPicPr>
          <p:cNvPr id="20" name="Picture 19">
            <a:extLst>
              <a:ext uri="{FF2B5EF4-FFF2-40B4-BE49-F238E27FC236}">
                <a16:creationId xmlns:a16="http://schemas.microsoft.com/office/drawing/2014/main" id="{08B2464D-FAEE-4AF2-8870-50DDACFD072E}"/>
              </a:ext>
            </a:extLst>
          </p:cNvPr>
          <p:cNvPicPr>
            <a:picLocks noChangeAspect="1"/>
          </p:cNvPicPr>
          <p:nvPr/>
        </p:nvPicPr>
        <p:blipFill>
          <a:blip r:embed="rId6"/>
          <a:stretch>
            <a:fillRect/>
          </a:stretch>
        </p:blipFill>
        <p:spPr>
          <a:xfrm>
            <a:off x="3840499" y="4516783"/>
            <a:ext cx="1171620" cy="1166551"/>
          </a:xfrm>
          <a:prstGeom prst="rect">
            <a:avLst/>
          </a:prstGeom>
        </p:spPr>
      </p:pic>
      <p:pic>
        <p:nvPicPr>
          <p:cNvPr id="21" name="Picture 20">
            <a:extLst>
              <a:ext uri="{FF2B5EF4-FFF2-40B4-BE49-F238E27FC236}">
                <a16:creationId xmlns:a16="http://schemas.microsoft.com/office/drawing/2014/main" id="{B6115CD0-A5E2-42D8-94D0-4265D566785E}"/>
              </a:ext>
            </a:extLst>
          </p:cNvPr>
          <p:cNvPicPr>
            <a:picLocks noChangeAspect="1"/>
          </p:cNvPicPr>
          <p:nvPr/>
        </p:nvPicPr>
        <p:blipFill>
          <a:blip r:embed="rId7"/>
          <a:stretch>
            <a:fillRect/>
          </a:stretch>
        </p:blipFill>
        <p:spPr>
          <a:xfrm>
            <a:off x="6699158" y="4451414"/>
            <a:ext cx="1584176" cy="1245985"/>
          </a:xfrm>
          <a:prstGeom prst="rect">
            <a:avLst/>
          </a:prstGeom>
        </p:spPr>
      </p:pic>
      <p:pic>
        <p:nvPicPr>
          <p:cNvPr id="23" name="Picture 22">
            <a:extLst>
              <a:ext uri="{FF2B5EF4-FFF2-40B4-BE49-F238E27FC236}">
                <a16:creationId xmlns:a16="http://schemas.microsoft.com/office/drawing/2014/main" id="{E6D51C2D-296A-4DA5-BBD1-061D4CC8CF94}"/>
              </a:ext>
            </a:extLst>
          </p:cNvPr>
          <p:cNvPicPr>
            <a:picLocks noChangeAspect="1"/>
          </p:cNvPicPr>
          <p:nvPr/>
        </p:nvPicPr>
        <p:blipFill>
          <a:blip r:embed="rId8"/>
          <a:stretch>
            <a:fillRect/>
          </a:stretch>
        </p:blipFill>
        <p:spPr>
          <a:xfrm>
            <a:off x="3519916" y="2638450"/>
            <a:ext cx="2042684" cy="519631"/>
          </a:xfrm>
          <a:prstGeom prst="rect">
            <a:avLst/>
          </a:prstGeom>
        </p:spPr>
      </p:pic>
    </p:spTree>
    <p:extLst>
      <p:ext uri="{BB962C8B-B14F-4D97-AF65-F5344CB8AC3E}">
        <p14:creationId xmlns:p14="http://schemas.microsoft.com/office/powerpoint/2010/main" val="378600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Round four : </a:t>
            </a:r>
            <a:r>
              <a:rPr lang="en-GB" dirty="0"/>
              <a:t>Guess the show </a:t>
            </a:r>
            <a:endParaRPr lang="en-GB" b="1" dirty="0"/>
          </a:p>
        </p:txBody>
      </p:sp>
      <p:sp>
        <p:nvSpPr>
          <p:cNvPr id="5" name="Text Placeholder 2"/>
          <p:cNvSpPr>
            <a:spLocks noGrp="1"/>
          </p:cNvSpPr>
          <p:nvPr>
            <p:ph type="body" sz="quarter" idx="13"/>
          </p:nvPr>
        </p:nvSpPr>
        <p:spPr>
          <a:xfrm>
            <a:off x="571500" y="1905000"/>
            <a:ext cx="6696000" cy="299864"/>
          </a:xfrm>
        </p:spPr>
        <p:txBody>
          <a:bodyPr/>
          <a:lstStyle/>
          <a:p>
            <a:r>
              <a:rPr lang="en-GB" dirty="0"/>
              <a:t>Guess the game show these individuals presented:</a:t>
            </a:r>
          </a:p>
        </p:txBody>
      </p:sp>
      <p:sp>
        <p:nvSpPr>
          <p:cNvPr id="4" name="Flowchart: Process 3">
            <a:extLst>
              <a:ext uri="{FF2B5EF4-FFF2-40B4-BE49-F238E27FC236}">
                <a16:creationId xmlns:a16="http://schemas.microsoft.com/office/drawing/2014/main" id="{41248D25-0F41-45FD-9B7D-9BFC7F41A407}"/>
              </a:ext>
            </a:extLst>
          </p:cNvPr>
          <p:cNvSpPr/>
          <p:nvPr/>
        </p:nvSpPr>
        <p:spPr>
          <a:xfrm>
            <a:off x="611560" y="4356809"/>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15E2058C-2390-4948-A64E-3262624E28FC}"/>
              </a:ext>
            </a:extLst>
          </p:cNvPr>
          <p:cNvSpPr/>
          <p:nvPr/>
        </p:nvSpPr>
        <p:spPr>
          <a:xfrm>
            <a:off x="611560"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DB9F1948-9980-4B77-A610-67E8A97BDAF4}"/>
              </a:ext>
            </a:extLst>
          </p:cNvPr>
          <p:cNvSpPr/>
          <p:nvPr/>
        </p:nvSpPr>
        <p:spPr>
          <a:xfrm>
            <a:off x="3591088"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652E7ED8-1BF0-44F0-AA64-589F531A07B7}"/>
              </a:ext>
            </a:extLst>
          </p:cNvPr>
          <p:cNvSpPr/>
          <p:nvPr/>
        </p:nvSpPr>
        <p:spPr>
          <a:xfrm>
            <a:off x="6660232"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7373BC11-BA8E-47C2-BA29-1A73EF444722}"/>
              </a:ext>
            </a:extLst>
          </p:cNvPr>
          <p:cNvSpPr/>
          <p:nvPr/>
        </p:nvSpPr>
        <p:spPr>
          <a:xfrm>
            <a:off x="3591088" y="4365104"/>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CB4D7F96-5373-4787-A1F4-7F7150BDD972}"/>
              </a:ext>
            </a:extLst>
          </p:cNvPr>
          <p:cNvSpPr/>
          <p:nvPr/>
        </p:nvSpPr>
        <p:spPr>
          <a:xfrm>
            <a:off x="6660232" y="4365104"/>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72E7C3F-A98C-4C1F-9AFB-19CA10C54F1C}"/>
              </a:ext>
            </a:extLst>
          </p:cNvPr>
          <p:cNvSpPr txBox="1"/>
          <p:nvPr/>
        </p:nvSpPr>
        <p:spPr>
          <a:xfrm>
            <a:off x="3147024" y="4322654"/>
            <a:ext cx="395536" cy="400110"/>
          </a:xfrm>
          <a:prstGeom prst="rect">
            <a:avLst/>
          </a:prstGeom>
          <a:noFill/>
        </p:spPr>
        <p:txBody>
          <a:bodyPr wrap="square" rtlCol="0">
            <a:spAutoFit/>
          </a:bodyPr>
          <a:lstStyle/>
          <a:p>
            <a:r>
              <a:rPr lang="en-GB" sz="2000" dirty="0"/>
              <a:t>5.</a:t>
            </a:r>
          </a:p>
        </p:txBody>
      </p:sp>
      <p:sp>
        <p:nvSpPr>
          <p:cNvPr id="12" name="TextBox 11">
            <a:extLst>
              <a:ext uri="{FF2B5EF4-FFF2-40B4-BE49-F238E27FC236}">
                <a16:creationId xmlns:a16="http://schemas.microsoft.com/office/drawing/2014/main" id="{94B2B8AA-AB58-4BA6-BD8C-DDEDEA00AF9E}"/>
              </a:ext>
            </a:extLst>
          </p:cNvPr>
          <p:cNvSpPr txBox="1"/>
          <p:nvPr/>
        </p:nvSpPr>
        <p:spPr>
          <a:xfrm>
            <a:off x="3147024" y="2284442"/>
            <a:ext cx="395536" cy="400110"/>
          </a:xfrm>
          <a:prstGeom prst="rect">
            <a:avLst/>
          </a:prstGeom>
          <a:noFill/>
        </p:spPr>
        <p:txBody>
          <a:bodyPr wrap="square" rtlCol="0">
            <a:spAutoFit/>
          </a:bodyPr>
          <a:lstStyle/>
          <a:p>
            <a:r>
              <a:rPr lang="en-GB" sz="2000" dirty="0"/>
              <a:t>2.</a:t>
            </a:r>
          </a:p>
        </p:txBody>
      </p:sp>
      <p:sp>
        <p:nvSpPr>
          <p:cNvPr id="13" name="TextBox 12">
            <a:extLst>
              <a:ext uri="{FF2B5EF4-FFF2-40B4-BE49-F238E27FC236}">
                <a16:creationId xmlns:a16="http://schemas.microsoft.com/office/drawing/2014/main" id="{F6F6E3EA-34F7-44FE-9360-75BB43ABD2B1}"/>
              </a:ext>
            </a:extLst>
          </p:cNvPr>
          <p:cNvSpPr txBox="1"/>
          <p:nvPr/>
        </p:nvSpPr>
        <p:spPr>
          <a:xfrm>
            <a:off x="6237062" y="2236215"/>
            <a:ext cx="395536" cy="400110"/>
          </a:xfrm>
          <a:prstGeom prst="rect">
            <a:avLst/>
          </a:prstGeom>
          <a:noFill/>
        </p:spPr>
        <p:txBody>
          <a:bodyPr wrap="square" rtlCol="0">
            <a:spAutoFit/>
          </a:bodyPr>
          <a:lstStyle/>
          <a:p>
            <a:r>
              <a:rPr lang="en-GB" sz="2000" dirty="0"/>
              <a:t>3.</a:t>
            </a:r>
          </a:p>
        </p:txBody>
      </p:sp>
      <p:sp>
        <p:nvSpPr>
          <p:cNvPr id="14" name="TextBox 13">
            <a:extLst>
              <a:ext uri="{FF2B5EF4-FFF2-40B4-BE49-F238E27FC236}">
                <a16:creationId xmlns:a16="http://schemas.microsoft.com/office/drawing/2014/main" id="{B01953CB-E4D7-4BAB-BAC8-AF6551802722}"/>
              </a:ext>
            </a:extLst>
          </p:cNvPr>
          <p:cNvSpPr txBox="1"/>
          <p:nvPr/>
        </p:nvSpPr>
        <p:spPr>
          <a:xfrm>
            <a:off x="194302" y="4235928"/>
            <a:ext cx="395536" cy="400110"/>
          </a:xfrm>
          <a:prstGeom prst="rect">
            <a:avLst/>
          </a:prstGeom>
          <a:noFill/>
        </p:spPr>
        <p:txBody>
          <a:bodyPr wrap="square" rtlCol="0">
            <a:spAutoFit/>
          </a:bodyPr>
          <a:lstStyle/>
          <a:p>
            <a:r>
              <a:rPr lang="en-GB" sz="2000" dirty="0"/>
              <a:t>4.</a:t>
            </a:r>
          </a:p>
        </p:txBody>
      </p:sp>
      <p:sp>
        <p:nvSpPr>
          <p:cNvPr id="15" name="TextBox 14">
            <a:extLst>
              <a:ext uri="{FF2B5EF4-FFF2-40B4-BE49-F238E27FC236}">
                <a16:creationId xmlns:a16="http://schemas.microsoft.com/office/drawing/2014/main" id="{9D5B5849-2E06-40FB-BD0E-8419036F416C}"/>
              </a:ext>
            </a:extLst>
          </p:cNvPr>
          <p:cNvSpPr txBox="1"/>
          <p:nvPr/>
        </p:nvSpPr>
        <p:spPr>
          <a:xfrm>
            <a:off x="191484" y="2075719"/>
            <a:ext cx="395536" cy="400110"/>
          </a:xfrm>
          <a:prstGeom prst="rect">
            <a:avLst/>
          </a:prstGeom>
          <a:noFill/>
        </p:spPr>
        <p:txBody>
          <a:bodyPr wrap="square" rtlCol="0">
            <a:spAutoFit/>
          </a:bodyPr>
          <a:lstStyle/>
          <a:p>
            <a:r>
              <a:rPr lang="en-GB" sz="2000" dirty="0"/>
              <a:t>1.</a:t>
            </a:r>
          </a:p>
        </p:txBody>
      </p:sp>
      <p:sp>
        <p:nvSpPr>
          <p:cNvPr id="16" name="TextBox 15">
            <a:extLst>
              <a:ext uri="{FF2B5EF4-FFF2-40B4-BE49-F238E27FC236}">
                <a16:creationId xmlns:a16="http://schemas.microsoft.com/office/drawing/2014/main" id="{89DEAA80-A563-45D0-8BC8-BC7F2BFF4CE5}"/>
              </a:ext>
            </a:extLst>
          </p:cNvPr>
          <p:cNvSpPr txBox="1"/>
          <p:nvPr/>
        </p:nvSpPr>
        <p:spPr>
          <a:xfrm>
            <a:off x="6271647" y="4221676"/>
            <a:ext cx="395536" cy="400110"/>
          </a:xfrm>
          <a:prstGeom prst="rect">
            <a:avLst/>
          </a:prstGeom>
          <a:noFill/>
        </p:spPr>
        <p:txBody>
          <a:bodyPr wrap="square" rtlCol="0">
            <a:spAutoFit/>
          </a:bodyPr>
          <a:lstStyle/>
          <a:p>
            <a:r>
              <a:rPr lang="en-GB" sz="2000" dirty="0"/>
              <a:t>6.</a:t>
            </a:r>
          </a:p>
        </p:txBody>
      </p:sp>
      <p:pic>
        <p:nvPicPr>
          <p:cNvPr id="3" name="Picture 2">
            <a:extLst>
              <a:ext uri="{FF2B5EF4-FFF2-40B4-BE49-F238E27FC236}">
                <a16:creationId xmlns:a16="http://schemas.microsoft.com/office/drawing/2014/main" id="{A3E07351-274B-45A3-9452-E2B7DF0CBF25}"/>
              </a:ext>
            </a:extLst>
          </p:cNvPr>
          <p:cNvPicPr>
            <a:picLocks noChangeAspect="1"/>
          </p:cNvPicPr>
          <p:nvPr/>
        </p:nvPicPr>
        <p:blipFill>
          <a:blip r:embed="rId3"/>
          <a:stretch>
            <a:fillRect/>
          </a:stretch>
        </p:blipFill>
        <p:spPr>
          <a:xfrm>
            <a:off x="815534" y="2572240"/>
            <a:ext cx="1524218" cy="1308194"/>
          </a:xfrm>
          <a:prstGeom prst="rect">
            <a:avLst/>
          </a:prstGeom>
        </p:spPr>
      </p:pic>
      <p:pic>
        <p:nvPicPr>
          <p:cNvPr id="18" name="Picture 17">
            <a:extLst>
              <a:ext uri="{FF2B5EF4-FFF2-40B4-BE49-F238E27FC236}">
                <a16:creationId xmlns:a16="http://schemas.microsoft.com/office/drawing/2014/main" id="{0892A9A2-5EC4-4361-AC93-04EADE088720}"/>
              </a:ext>
            </a:extLst>
          </p:cNvPr>
          <p:cNvPicPr>
            <a:picLocks noChangeAspect="1"/>
          </p:cNvPicPr>
          <p:nvPr/>
        </p:nvPicPr>
        <p:blipFill>
          <a:blip r:embed="rId4"/>
          <a:stretch>
            <a:fillRect/>
          </a:stretch>
        </p:blipFill>
        <p:spPr>
          <a:xfrm>
            <a:off x="3767307" y="2556148"/>
            <a:ext cx="1464034" cy="1324286"/>
          </a:xfrm>
          <a:prstGeom prst="rect">
            <a:avLst/>
          </a:prstGeom>
        </p:spPr>
      </p:pic>
      <p:pic>
        <p:nvPicPr>
          <p:cNvPr id="19" name="Picture 18">
            <a:extLst>
              <a:ext uri="{FF2B5EF4-FFF2-40B4-BE49-F238E27FC236}">
                <a16:creationId xmlns:a16="http://schemas.microsoft.com/office/drawing/2014/main" id="{73CE6092-C345-462A-8908-6F8D26519EEE}"/>
              </a:ext>
            </a:extLst>
          </p:cNvPr>
          <p:cNvPicPr>
            <a:picLocks noChangeAspect="1"/>
          </p:cNvPicPr>
          <p:nvPr/>
        </p:nvPicPr>
        <p:blipFill>
          <a:blip r:embed="rId5"/>
          <a:stretch>
            <a:fillRect/>
          </a:stretch>
        </p:blipFill>
        <p:spPr>
          <a:xfrm>
            <a:off x="6768243" y="2572240"/>
            <a:ext cx="1728193" cy="1268265"/>
          </a:xfrm>
          <a:prstGeom prst="rect">
            <a:avLst/>
          </a:prstGeom>
        </p:spPr>
      </p:pic>
      <p:pic>
        <p:nvPicPr>
          <p:cNvPr id="20" name="Picture 19">
            <a:extLst>
              <a:ext uri="{FF2B5EF4-FFF2-40B4-BE49-F238E27FC236}">
                <a16:creationId xmlns:a16="http://schemas.microsoft.com/office/drawing/2014/main" id="{6058225B-6AF2-4C30-BE49-28C1E84DF63B}"/>
              </a:ext>
            </a:extLst>
          </p:cNvPr>
          <p:cNvPicPr>
            <a:picLocks noChangeAspect="1"/>
          </p:cNvPicPr>
          <p:nvPr/>
        </p:nvPicPr>
        <p:blipFill>
          <a:blip r:embed="rId6"/>
          <a:stretch>
            <a:fillRect/>
          </a:stretch>
        </p:blipFill>
        <p:spPr>
          <a:xfrm>
            <a:off x="782272" y="4509120"/>
            <a:ext cx="1557479" cy="1224136"/>
          </a:xfrm>
          <a:prstGeom prst="rect">
            <a:avLst/>
          </a:prstGeom>
        </p:spPr>
      </p:pic>
      <p:pic>
        <p:nvPicPr>
          <p:cNvPr id="21" name="Picture 20">
            <a:extLst>
              <a:ext uri="{FF2B5EF4-FFF2-40B4-BE49-F238E27FC236}">
                <a16:creationId xmlns:a16="http://schemas.microsoft.com/office/drawing/2014/main" id="{C5060393-F451-489F-8F4B-AD7A95812EB7}"/>
              </a:ext>
            </a:extLst>
          </p:cNvPr>
          <p:cNvPicPr>
            <a:picLocks noChangeAspect="1"/>
          </p:cNvPicPr>
          <p:nvPr/>
        </p:nvPicPr>
        <p:blipFill>
          <a:blip r:embed="rId7"/>
          <a:stretch>
            <a:fillRect/>
          </a:stretch>
        </p:blipFill>
        <p:spPr>
          <a:xfrm>
            <a:off x="3776517" y="4553416"/>
            <a:ext cx="1508345" cy="1219263"/>
          </a:xfrm>
          <a:prstGeom prst="rect">
            <a:avLst/>
          </a:prstGeom>
        </p:spPr>
      </p:pic>
      <p:pic>
        <p:nvPicPr>
          <p:cNvPr id="22" name="Picture 21">
            <a:extLst>
              <a:ext uri="{FF2B5EF4-FFF2-40B4-BE49-F238E27FC236}">
                <a16:creationId xmlns:a16="http://schemas.microsoft.com/office/drawing/2014/main" id="{4985FFDF-49C0-4318-96E3-B213EA7DE82E}"/>
              </a:ext>
            </a:extLst>
          </p:cNvPr>
          <p:cNvPicPr>
            <a:picLocks noChangeAspect="1"/>
          </p:cNvPicPr>
          <p:nvPr/>
        </p:nvPicPr>
        <p:blipFill>
          <a:blip r:embed="rId8"/>
          <a:stretch>
            <a:fillRect/>
          </a:stretch>
        </p:blipFill>
        <p:spPr>
          <a:xfrm>
            <a:off x="6768243" y="4621786"/>
            <a:ext cx="1728193" cy="1111470"/>
          </a:xfrm>
          <a:prstGeom prst="rect">
            <a:avLst/>
          </a:prstGeom>
        </p:spPr>
      </p:pic>
    </p:spTree>
    <p:extLst>
      <p:ext uri="{BB962C8B-B14F-4D97-AF65-F5344CB8AC3E}">
        <p14:creationId xmlns:p14="http://schemas.microsoft.com/office/powerpoint/2010/main" val="11173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five: Sports</a:t>
            </a:r>
          </a:p>
        </p:txBody>
      </p:sp>
      <p:sp>
        <p:nvSpPr>
          <p:cNvPr id="3" name="Text Placeholder 2"/>
          <p:cNvSpPr>
            <a:spLocks noGrp="1"/>
          </p:cNvSpPr>
          <p:nvPr>
            <p:ph type="body" sz="quarter" idx="13"/>
          </p:nvPr>
        </p:nvSpPr>
        <p:spPr>
          <a:xfrm>
            <a:off x="571500" y="1905000"/>
            <a:ext cx="6696000" cy="371872"/>
          </a:xfrm>
        </p:spPr>
        <p:txBody>
          <a:bodyPr/>
          <a:lstStyle/>
          <a:p>
            <a:r>
              <a:rPr lang="en-GB" sz="2400" dirty="0"/>
              <a:t>Name each individual:</a:t>
            </a:r>
            <a:endParaRPr lang="en-GB" dirty="0"/>
          </a:p>
        </p:txBody>
      </p:sp>
      <p:sp>
        <p:nvSpPr>
          <p:cNvPr id="4" name="Flowchart: Process 3">
            <a:extLst>
              <a:ext uri="{FF2B5EF4-FFF2-40B4-BE49-F238E27FC236}">
                <a16:creationId xmlns:a16="http://schemas.microsoft.com/office/drawing/2014/main" id="{4DEA2601-2F9E-4C0C-B710-442C9BDE7D22}"/>
              </a:ext>
            </a:extLst>
          </p:cNvPr>
          <p:cNvSpPr/>
          <p:nvPr/>
        </p:nvSpPr>
        <p:spPr>
          <a:xfrm>
            <a:off x="611560" y="4356809"/>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4411965D-CE09-4040-90BC-94D76A1464C4}"/>
              </a:ext>
            </a:extLst>
          </p:cNvPr>
          <p:cNvSpPr/>
          <p:nvPr/>
        </p:nvSpPr>
        <p:spPr>
          <a:xfrm>
            <a:off x="611560"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07A8D662-E779-4907-B320-B07E61448E88}"/>
              </a:ext>
            </a:extLst>
          </p:cNvPr>
          <p:cNvSpPr/>
          <p:nvPr/>
        </p:nvSpPr>
        <p:spPr>
          <a:xfrm>
            <a:off x="3591088"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B9E1DDEC-034A-48E4-B59E-103F5AC6FDA9}"/>
              </a:ext>
            </a:extLst>
          </p:cNvPr>
          <p:cNvSpPr/>
          <p:nvPr/>
        </p:nvSpPr>
        <p:spPr>
          <a:xfrm>
            <a:off x="6660232" y="2422018"/>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20B08080-44C9-4CC3-8AA2-900A6F554FF3}"/>
              </a:ext>
            </a:extLst>
          </p:cNvPr>
          <p:cNvSpPr/>
          <p:nvPr/>
        </p:nvSpPr>
        <p:spPr>
          <a:xfrm>
            <a:off x="3591088" y="4365104"/>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9C560C9A-B660-4E24-B34C-E3FC48138E06}"/>
              </a:ext>
            </a:extLst>
          </p:cNvPr>
          <p:cNvSpPr/>
          <p:nvPr/>
        </p:nvSpPr>
        <p:spPr>
          <a:xfrm>
            <a:off x="6660232" y="4365104"/>
            <a:ext cx="1944216" cy="1583046"/>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A7C44A3-3B7C-4DBA-8802-678CAD02358E}"/>
              </a:ext>
            </a:extLst>
          </p:cNvPr>
          <p:cNvSpPr txBox="1"/>
          <p:nvPr/>
        </p:nvSpPr>
        <p:spPr>
          <a:xfrm>
            <a:off x="3147024" y="4322654"/>
            <a:ext cx="395536" cy="400110"/>
          </a:xfrm>
          <a:prstGeom prst="rect">
            <a:avLst/>
          </a:prstGeom>
          <a:noFill/>
        </p:spPr>
        <p:txBody>
          <a:bodyPr wrap="square" rtlCol="0">
            <a:spAutoFit/>
          </a:bodyPr>
          <a:lstStyle/>
          <a:p>
            <a:r>
              <a:rPr lang="en-GB" sz="2000" dirty="0"/>
              <a:t>5.</a:t>
            </a:r>
          </a:p>
        </p:txBody>
      </p:sp>
      <p:sp>
        <p:nvSpPr>
          <p:cNvPr id="11" name="TextBox 10">
            <a:extLst>
              <a:ext uri="{FF2B5EF4-FFF2-40B4-BE49-F238E27FC236}">
                <a16:creationId xmlns:a16="http://schemas.microsoft.com/office/drawing/2014/main" id="{77992310-3E4B-4BA1-B052-07BB3878C63C}"/>
              </a:ext>
            </a:extLst>
          </p:cNvPr>
          <p:cNvSpPr txBox="1"/>
          <p:nvPr/>
        </p:nvSpPr>
        <p:spPr>
          <a:xfrm>
            <a:off x="3147024" y="2284442"/>
            <a:ext cx="395536" cy="400110"/>
          </a:xfrm>
          <a:prstGeom prst="rect">
            <a:avLst/>
          </a:prstGeom>
          <a:noFill/>
        </p:spPr>
        <p:txBody>
          <a:bodyPr wrap="square" rtlCol="0">
            <a:spAutoFit/>
          </a:bodyPr>
          <a:lstStyle/>
          <a:p>
            <a:r>
              <a:rPr lang="en-GB" sz="2000" dirty="0"/>
              <a:t>2.</a:t>
            </a:r>
          </a:p>
        </p:txBody>
      </p:sp>
      <p:sp>
        <p:nvSpPr>
          <p:cNvPr id="12" name="TextBox 11">
            <a:extLst>
              <a:ext uri="{FF2B5EF4-FFF2-40B4-BE49-F238E27FC236}">
                <a16:creationId xmlns:a16="http://schemas.microsoft.com/office/drawing/2014/main" id="{D6ADF24C-0D8A-48BF-8CE7-0FFE1FFA93DE}"/>
              </a:ext>
            </a:extLst>
          </p:cNvPr>
          <p:cNvSpPr txBox="1"/>
          <p:nvPr/>
        </p:nvSpPr>
        <p:spPr>
          <a:xfrm>
            <a:off x="6237062" y="2236215"/>
            <a:ext cx="395536" cy="400110"/>
          </a:xfrm>
          <a:prstGeom prst="rect">
            <a:avLst/>
          </a:prstGeom>
          <a:noFill/>
        </p:spPr>
        <p:txBody>
          <a:bodyPr wrap="square" rtlCol="0">
            <a:spAutoFit/>
          </a:bodyPr>
          <a:lstStyle/>
          <a:p>
            <a:r>
              <a:rPr lang="en-GB" sz="2000" dirty="0"/>
              <a:t>3.</a:t>
            </a:r>
          </a:p>
        </p:txBody>
      </p:sp>
      <p:sp>
        <p:nvSpPr>
          <p:cNvPr id="13" name="TextBox 12">
            <a:extLst>
              <a:ext uri="{FF2B5EF4-FFF2-40B4-BE49-F238E27FC236}">
                <a16:creationId xmlns:a16="http://schemas.microsoft.com/office/drawing/2014/main" id="{6FF300F8-71C1-417A-A172-751293DA470B}"/>
              </a:ext>
            </a:extLst>
          </p:cNvPr>
          <p:cNvSpPr txBox="1"/>
          <p:nvPr/>
        </p:nvSpPr>
        <p:spPr>
          <a:xfrm>
            <a:off x="6271647" y="4221676"/>
            <a:ext cx="395536" cy="400110"/>
          </a:xfrm>
          <a:prstGeom prst="rect">
            <a:avLst/>
          </a:prstGeom>
          <a:noFill/>
        </p:spPr>
        <p:txBody>
          <a:bodyPr wrap="square" rtlCol="0">
            <a:spAutoFit/>
          </a:bodyPr>
          <a:lstStyle/>
          <a:p>
            <a:r>
              <a:rPr lang="en-GB" sz="2000" dirty="0"/>
              <a:t>6.</a:t>
            </a:r>
          </a:p>
        </p:txBody>
      </p:sp>
      <p:sp>
        <p:nvSpPr>
          <p:cNvPr id="14" name="TextBox 13">
            <a:extLst>
              <a:ext uri="{FF2B5EF4-FFF2-40B4-BE49-F238E27FC236}">
                <a16:creationId xmlns:a16="http://schemas.microsoft.com/office/drawing/2014/main" id="{7D62F2C6-BFA0-442F-AB88-89791909E477}"/>
              </a:ext>
            </a:extLst>
          </p:cNvPr>
          <p:cNvSpPr txBox="1"/>
          <p:nvPr/>
        </p:nvSpPr>
        <p:spPr>
          <a:xfrm>
            <a:off x="188390" y="2246361"/>
            <a:ext cx="395536" cy="400110"/>
          </a:xfrm>
          <a:prstGeom prst="rect">
            <a:avLst/>
          </a:prstGeom>
          <a:noFill/>
        </p:spPr>
        <p:txBody>
          <a:bodyPr wrap="square" rtlCol="0">
            <a:spAutoFit/>
          </a:bodyPr>
          <a:lstStyle/>
          <a:p>
            <a:r>
              <a:rPr lang="en-GB" sz="2000" dirty="0"/>
              <a:t>1.</a:t>
            </a:r>
          </a:p>
        </p:txBody>
      </p:sp>
      <p:sp>
        <p:nvSpPr>
          <p:cNvPr id="15" name="TextBox 14">
            <a:extLst>
              <a:ext uri="{FF2B5EF4-FFF2-40B4-BE49-F238E27FC236}">
                <a16:creationId xmlns:a16="http://schemas.microsoft.com/office/drawing/2014/main" id="{430CE1B9-C5B4-4A1D-9E67-BBBEDB48E316}"/>
              </a:ext>
            </a:extLst>
          </p:cNvPr>
          <p:cNvSpPr txBox="1"/>
          <p:nvPr/>
        </p:nvSpPr>
        <p:spPr>
          <a:xfrm>
            <a:off x="118168" y="4237866"/>
            <a:ext cx="395536" cy="400110"/>
          </a:xfrm>
          <a:prstGeom prst="rect">
            <a:avLst/>
          </a:prstGeom>
          <a:noFill/>
        </p:spPr>
        <p:txBody>
          <a:bodyPr wrap="square" rtlCol="0">
            <a:spAutoFit/>
          </a:bodyPr>
          <a:lstStyle/>
          <a:p>
            <a:r>
              <a:rPr lang="en-GB" sz="2000" dirty="0"/>
              <a:t>4.</a:t>
            </a:r>
          </a:p>
        </p:txBody>
      </p:sp>
      <p:pic>
        <p:nvPicPr>
          <p:cNvPr id="17" name="Picture 16">
            <a:extLst>
              <a:ext uri="{FF2B5EF4-FFF2-40B4-BE49-F238E27FC236}">
                <a16:creationId xmlns:a16="http://schemas.microsoft.com/office/drawing/2014/main" id="{57B75350-D258-4540-AFB5-FA0DA2FD14C9}"/>
              </a:ext>
            </a:extLst>
          </p:cNvPr>
          <p:cNvPicPr>
            <a:picLocks noChangeAspect="1"/>
          </p:cNvPicPr>
          <p:nvPr/>
        </p:nvPicPr>
        <p:blipFill>
          <a:blip r:embed="rId3"/>
          <a:stretch>
            <a:fillRect/>
          </a:stretch>
        </p:blipFill>
        <p:spPr>
          <a:xfrm>
            <a:off x="713254" y="2609501"/>
            <a:ext cx="1752906" cy="1251547"/>
          </a:xfrm>
          <a:prstGeom prst="rect">
            <a:avLst/>
          </a:prstGeom>
        </p:spPr>
      </p:pic>
      <p:pic>
        <p:nvPicPr>
          <p:cNvPr id="18" name="Picture 17">
            <a:extLst>
              <a:ext uri="{FF2B5EF4-FFF2-40B4-BE49-F238E27FC236}">
                <a16:creationId xmlns:a16="http://schemas.microsoft.com/office/drawing/2014/main" id="{279F3E25-ABB8-433A-932A-C1CE25947FA2}"/>
              </a:ext>
            </a:extLst>
          </p:cNvPr>
          <p:cNvPicPr>
            <a:picLocks noChangeAspect="1"/>
          </p:cNvPicPr>
          <p:nvPr/>
        </p:nvPicPr>
        <p:blipFill>
          <a:blip r:embed="rId4"/>
          <a:stretch>
            <a:fillRect/>
          </a:stretch>
        </p:blipFill>
        <p:spPr>
          <a:xfrm>
            <a:off x="3723286" y="4522709"/>
            <a:ext cx="1697427" cy="1314425"/>
          </a:xfrm>
          <a:prstGeom prst="rect">
            <a:avLst/>
          </a:prstGeom>
        </p:spPr>
      </p:pic>
      <p:pic>
        <p:nvPicPr>
          <p:cNvPr id="20" name="Picture 19">
            <a:extLst>
              <a:ext uri="{FF2B5EF4-FFF2-40B4-BE49-F238E27FC236}">
                <a16:creationId xmlns:a16="http://schemas.microsoft.com/office/drawing/2014/main" id="{AEFDDF29-9292-4545-B0CB-A9CAD470E714}"/>
              </a:ext>
            </a:extLst>
          </p:cNvPr>
          <p:cNvPicPr>
            <a:picLocks noChangeAspect="1"/>
          </p:cNvPicPr>
          <p:nvPr/>
        </p:nvPicPr>
        <p:blipFill>
          <a:blip r:embed="rId5"/>
          <a:stretch>
            <a:fillRect/>
          </a:stretch>
        </p:blipFill>
        <p:spPr>
          <a:xfrm>
            <a:off x="705972" y="4561923"/>
            <a:ext cx="1755392" cy="1187511"/>
          </a:xfrm>
          <a:prstGeom prst="rect">
            <a:avLst/>
          </a:prstGeom>
        </p:spPr>
      </p:pic>
      <p:pic>
        <p:nvPicPr>
          <p:cNvPr id="21" name="Picture 20">
            <a:extLst>
              <a:ext uri="{FF2B5EF4-FFF2-40B4-BE49-F238E27FC236}">
                <a16:creationId xmlns:a16="http://schemas.microsoft.com/office/drawing/2014/main" id="{D7435DAB-BA58-4B78-AD78-A6DF316768A6}"/>
              </a:ext>
            </a:extLst>
          </p:cNvPr>
          <p:cNvPicPr>
            <a:picLocks noChangeAspect="1"/>
          </p:cNvPicPr>
          <p:nvPr/>
        </p:nvPicPr>
        <p:blipFill>
          <a:blip r:embed="rId6"/>
          <a:stretch>
            <a:fillRect/>
          </a:stretch>
        </p:blipFill>
        <p:spPr>
          <a:xfrm>
            <a:off x="3892080" y="2536738"/>
            <a:ext cx="1168460" cy="1397072"/>
          </a:xfrm>
          <a:prstGeom prst="rect">
            <a:avLst/>
          </a:prstGeom>
        </p:spPr>
      </p:pic>
      <p:pic>
        <p:nvPicPr>
          <p:cNvPr id="24" name="Picture 23">
            <a:extLst>
              <a:ext uri="{FF2B5EF4-FFF2-40B4-BE49-F238E27FC236}">
                <a16:creationId xmlns:a16="http://schemas.microsoft.com/office/drawing/2014/main" id="{4E7DB998-9646-49A7-B9BB-1712E70D26BA}"/>
              </a:ext>
            </a:extLst>
          </p:cNvPr>
          <p:cNvPicPr>
            <a:picLocks noChangeAspect="1"/>
          </p:cNvPicPr>
          <p:nvPr/>
        </p:nvPicPr>
        <p:blipFill>
          <a:blip r:embed="rId7"/>
          <a:stretch>
            <a:fillRect/>
          </a:stretch>
        </p:blipFill>
        <p:spPr>
          <a:xfrm>
            <a:off x="6769204" y="4495245"/>
            <a:ext cx="1763236" cy="1320868"/>
          </a:xfrm>
          <a:prstGeom prst="rect">
            <a:avLst/>
          </a:prstGeom>
        </p:spPr>
      </p:pic>
      <p:pic>
        <p:nvPicPr>
          <p:cNvPr id="25" name="Picture 24">
            <a:extLst>
              <a:ext uri="{FF2B5EF4-FFF2-40B4-BE49-F238E27FC236}">
                <a16:creationId xmlns:a16="http://schemas.microsoft.com/office/drawing/2014/main" id="{9AD587F2-3917-495F-9FD5-55C85C389103}"/>
              </a:ext>
            </a:extLst>
          </p:cNvPr>
          <p:cNvPicPr>
            <a:picLocks noChangeAspect="1"/>
          </p:cNvPicPr>
          <p:nvPr/>
        </p:nvPicPr>
        <p:blipFill>
          <a:blip r:embed="rId8"/>
          <a:stretch>
            <a:fillRect/>
          </a:stretch>
        </p:blipFill>
        <p:spPr>
          <a:xfrm>
            <a:off x="6794097" y="2584632"/>
            <a:ext cx="1676486" cy="1276416"/>
          </a:xfrm>
          <a:prstGeom prst="rect">
            <a:avLst/>
          </a:prstGeom>
        </p:spPr>
      </p:pic>
    </p:spTree>
    <p:extLst>
      <p:ext uri="{BB962C8B-B14F-4D97-AF65-F5344CB8AC3E}">
        <p14:creationId xmlns:p14="http://schemas.microsoft.com/office/powerpoint/2010/main" val="40610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571500" y="1905000"/>
            <a:ext cx="6696000" cy="4188296"/>
          </a:xfrm>
        </p:spPr>
        <p:txBody>
          <a:bodyPr/>
          <a:lstStyle/>
          <a:p>
            <a:r>
              <a:rPr lang="en-GB" sz="2000" dirty="0"/>
              <a:t>Round one: Instruments</a:t>
            </a:r>
          </a:p>
          <a:p>
            <a:pPr marL="457200" indent="-457200">
              <a:buAutoNum type="arabicPeriod"/>
            </a:pPr>
            <a:r>
              <a:rPr lang="en-GB" sz="2000" dirty="0"/>
              <a:t>Saxophone </a:t>
            </a:r>
          </a:p>
          <a:p>
            <a:pPr marL="457200" indent="-457200">
              <a:buAutoNum type="arabicPeriod"/>
            </a:pPr>
            <a:r>
              <a:rPr lang="en-GB" sz="2000" dirty="0"/>
              <a:t>Trombone </a:t>
            </a:r>
          </a:p>
          <a:p>
            <a:pPr marL="457200" indent="-457200">
              <a:buAutoNum type="arabicPeriod"/>
            </a:pPr>
            <a:r>
              <a:rPr lang="en-GB" sz="2000" dirty="0"/>
              <a:t>Tambourine </a:t>
            </a:r>
          </a:p>
          <a:p>
            <a:pPr marL="457200" indent="-457200">
              <a:buAutoNum type="arabicPeriod"/>
            </a:pPr>
            <a:r>
              <a:rPr lang="en-GB" sz="2000" dirty="0"/>
              <a:t>Cello </a:t>
            </a:r>
          </a:p>
          <a:p>
            <a:pPr marL="457200" indent="-457200">
              <a:buAutoNum type="arabicPeriod"/>
            </a:pPr>
            <a:r>
              <a:rPr lang="en-GB" sz="2000" dirty="0"/>
              <a:t>Harmonica </a:t>
            </a:r>
          </a:p>
          <a:p>
            <a:endParaRPr lang="en-GB" sz="2000" dirty="0"/>
          </a:p>
          <a:p>
            <a:r>
              <a:rPr lang="en-GB" sz="2000" dirty="0"/>
              <a:t>Round two: Geography</a:t>
            </a:r>
          </a:p>
          <a:p>
            <a:pPr marL="457200" indent="-457200">
              <a:buAutoNum type="arabicPeriod"/>
            </a:pPr>
            <a:r>
              <a:rPr lang="en-GB" sz="2000" dirty="0"/>
              <a:t>Venezuela </a:t>
            </a:r>
          </a:p>
          <a:p>
            <a:pPr marL="457200" indent="-457200">
              <a:buAutoNum type="arabicPeriod"/>
            </a:pPr>
            <a:r>
              <a:rPr lang="en-GB" sz="2000" dirty="0"/>
              <a:t>River Seine  </a:t>
            </a:r>
          </a:p>
          <a:p>
            <a:pPr marL="457200" indent="-457200">
              <a:buAutoNum type="arabicPeriod"/>
            </a:pPr>
            <a:r>
              <a:rPr lang="en-GB" sz="2000" dirty="0"/>
              <a:t>Wellington</a:t>
            </a:r>
          </a:p>
          <a:p>
            <a:pPr marL="457200" indent="-457200">
              <a:buAutoNum type="arabicPeriod"/>
            </a:pPr>
            <a:r>
              <a:rPr lang="en-GB" sz="2000" dirty="0"/>
              <a:t>Mount Everest</a:t>
            </a:r>
          </a:p>
          <a:p>
            <a:pPr marL="457200" indent="-457200">
              <a:buAutoNum type="arabicPeriod"/>
            </a:pPr>
            <a:r>
              <a:rPr lang="en-GB" sz="2000" dirty="0"/>
              <a:t>Antarctica</a:t>
            </a:r>
          </a:p>
          <a:p>
            <a:pPr marL="457200" indent="-457200">
              <a:buAutoNum type="arabicPeriod"/>
            </a:pPr>
            <a:r>
              <a:rPr lang="en-GB" sz="2000" dirty="0"/>
              <a:t>Three</a:t>
            </a:r>
          </a:p>
          <a:p>
            <a:pPr marL="457200" indent="-457200">
              <a:buAutoNum type="arabicPeriod"/>
            </a:pPr>
            <a:endParaRPr lang="en-GB" sz="2000" dirty="0"/>
          </a:p>
          <a:p>
            <a:pPr marL="457200" indent="-457200">
              <a:buAutoNum type="arabicPeriod"/>
            </a:pPr>
            <a:endParaRPr lang="en-GB" sz="2000" dirty="0"/>
          </a:p>
          <a:p>
            <a:endParaRPr lang="en-GB" sz="2000" dirty="0"/>
          </a:p>
        </p:txBody>
      </p:sp>
    </p:spTree>
    <p:extLst>
      <p:ext uri="{BB962C8B-B14F-4D97-AF65-F5344CB8AC3E}">
        <p14:creationId xmlns:p14="http://schemas.microsoft.com/office/powerpoint/2010/main" val="411857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395536" y="1844824"/>
            <a:ext cx="6696000" cy="4188296"/>
          </a:xfrm>
        </p:spPr>
        <p:txBody>
          <a:bodyPr/>
          <a:lstStyle/>
          <a:p>
            <a:r>
              <a:rPr lang="en-GB" sz="2000" dirty="0"/>
              <a:t>Round three: Brands </a:t>
            </a:r>
          </a:p>
          <a:p>
            <a:pPr marL="457200" indent="-457200">
              <a:buAutoNum type="arabicPeriod"/>
            </a:pPr>
            <a:r>
              <a:rPr lang="en-GB" sz="2000" dirty="0"/>
              <a:t>Coca-Cola </a:t>
            </a:r>
          </a:p>
          <a:p>
            <a:pPr marL="457200" indent="-457200">
              <a:buAutoNum type="arabicPeriod"/>
            </a:pPr>
            <a:r>
              <a:rPr lang="en-GB" sz="2000" dirty="0"/>
              <a:t>Adidas</a:t>
            </a:r>
          </a:p>
          <a:p>
            <a:pPr marL="457200" indent="-457200">
              <a:buAutoNum type="arabicPeriod"/>
            </a:pPr>
            <a:r>
              <a:rPr lang="en-GB" sz="2000" dirty="0"/>
              <a:t>Microsoft </a:t>
            </a:r>
          </a:p>
          <a:p>
            <a:pPr marL="457200" indent="-457200">
              <a:buAutoNum type="arabicPeriod"/>
            </a:pPr>
            <a:r>
              <a:rPr lang="en-GB" sz="2000" dirty="0"/>
              <a:t>Lidl </a:t>
            </a:r>
          </a:p>
          <a:p>
            <a:pPr marL="457200" indent="-457200">
              <a:buAutoNum type="arabicPeriod"/>
            </a:pPr>
            <a:r>
              <a:rPr lang="en-GB" sz="2000" dirty="0" err="1"/>
              <a:t>Nandos</a:t>
            </a:r>
            <a:endParaRPr lang="en-GB" sz="2000" dirty="0"/>
          </a:p>
          <a:p>
            <a:pPr marL="457200" indent="-457200">
              <a:buAutoNum type="arabicPeriod"/>
            </a:pPr>
            <a:r>
              <a:rPr lang="en-GB" sz="2000" dirty="0"/>
              <a:t>Zoom</a:t>
            </a:r>
          </a:p>
          <a:p>
            <a:pPr marL="457200" indent="-457200">
              <a:buAutoNum type="arabicPeriod"/>
            </a:pPr>
            <a:endParaRPr lang="en-GB" sz="2000" dirty="0"/>
          </a:p>
          <a:p>
            <a:r>
              <a:rPr lang="en-GB" sz="2000" dirty="0"/>
              <a:t>Round four: Guess the show</a:t>
            </a:r>
          </a:p>
          <a:p>
            <a:pPr marL="457200" indent="-457200">
              <a:buAutoNum type="arabicPeriod"/>
            </a:pPr>
            <a:r>
              <a:rPr lang="en-GB" sz="2000" dirty="0"/>
              <a:t>Blockbusters </a:t>
            </a:r>
          </a:p>
          <a:p>
            <a:pPr marL="457200" indent="-457200">
              <a:buAutoNum type="arabicPeriod"/>
            </a:pPr>
            <a:r>
              <a:rPr lang="en-GB" sz="2000" dirty="0"/>
              <a:t>Countdown </a:t>
            </a:r>
          </a:p>
          <a:p>
            <a:pPr marL="457200" indent="-457200">
              <a:buAutoNum type="arabicPeriod"/>
            </a:pPr>
            <a:r>
              <a:rPr lang="en-GB" sz="2000" dirty="0"/>
              <a:t>Question of Sport </a:t>
            </a:r>
          </a:p>
          <a:p>
            <a:pPr marL="457200" indent="-457200">
              <a:buAutoNum type="arabicPeriod"/>
            </a:pPr>
            <a:r>
              <a:rPr lang="en-GB" sz="2000" dirty="0"/>
              <a:t>Who Wants To Be A Millionaire?</a:t>
            </a:r>
          </a:p>
          <a:p>
            <a:pPr marL="457200" indent="-457200">
              <a:buAutoNum type="arabicPeriod"/>
            </a:pPr>
            <a:r>
              <a:rPr lang="en-GB" sz="2000" dirty="0"/>
              <a:t>Gladiators </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endParaRPr lang="en-GB" sz="2000" dirty="0"/>
          </a:p>
        </p:txBody>
      </p:sp>
    </p:spTree>
    <p:extLst>
      <p:ext uri="{BB962C8B-B14F-4D97-AF65-F5344CB8AC3E}">
        <p14:creationId xmlns:p14="http://schemas.microsoft.com/office/powerpoint/2010/main" val="13427703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Volunteering_Matters_v3">
  <a:themeElements>
    <a:clrScheme name="Volunteering_Matters_v1">
      <a:dk1>
        <a:sysClr val="windowText" lastClr="000000"/>
      </a:dk1>
      <a:lt1>
        <a:sysClr val="window" lastClr="FFFFFF"/>
      </a:lt1>
      <a:dk2>
        <a:srgbClr val="00B140"/>
      </a:dk2>
      <a:lt2>
        <a:srgbClr val="3C1053"/>
      </a:lt2>
      <a:accent1>
        <a:srgbClr val="80D8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olunteering_Matters_v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AABD1BDFCC049A1A7FEE61AD02E88" ma:contentTypeVersion="7" ma:contentTypeDescription="Create a new document." ma:contentTypeScope="" ma:versionID="575b60ca997860a3fce33d952d5feb34">
  <xsd:schema xmlns:xsd="http://www.w3.org/2001/XMLSchema" xmlns:xs="http://www.w3.org/2001/XMLSchema" xmlns:p="http://schemas.microsoft.com/office/2006/metadata/properties" xmlns:ns2="c7f84024-fb95-4582-9ea0-928068d6437f" targetNamespace="http://schemas.microsoft.com/office/2006/metadata/properties" ma:root="true" ma:fieldsID="7058c2f9c4cc57f8f4868ed85ac5d220" ns2:_="">
    <xsd:import namespace="c7f84024-fb95-4582-9ea0-928068d643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84024-fb95-4582-9ea0-928068d64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4670F-624B-4ABE-AF93-771B7BAFC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84024-fb95-4582-9ea0-928068d64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07D774-A09D-4C43-9D81-5AA0655E7922}">
  <ds:schemaRefs>
    <ds:schemaRef ds:uri="http://schemas.microsoft.com/sharepoint/v3/contenttype/forms"/>
  </ds:schemaRefs>
</ds:datastoreItem>
</file>

<file path=customXml/itemProps3.xml><?xml version="1.0" encoding="utf-8"?>
<ds:datastoreItem xmlns:ds="http://schemas.openxmlformats.org/officeDocument/2006/customXml" ds:itemID="{F08F91AA-9239-4DED-BBD3-112DECA636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c7f84024-fb95-4582-9ea0-928068d6437f"/>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4213</TotalTime>
  <Words>1169</Words>
  <Application>Microsoft Office PowerPoint</Application>
  <PresentationFormat>On-screen Show (4:3)</PresentationFormat>
  <Paragraphs>163</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Trebuchet MS</vt:lpstr>
      <vt:lpstr>Wingdings 3</vt:lpstr>
      <vt:lpstr>Facet</vt:lpstr>
      <vt:lpstr>Volunteering_Matters_v3</vt:lpstr>
      <vt:lpstr>QUIZ  Arranged by QBE</vt:lpstr>
      <vt:lpstr>QUIZ Rounds </vt:lpstr>
      <vt:lpstr>Round one : Music </vt:lpstr>
      <vt:lpstr>Round two : Geography</vt:lpstr>
      <vt:lpstr>Round three : Brands</vt:lpstr>
      <vt:lpstr>Round four : Guess the show </vt:lpstr>
      <vt:lpstr>Round five: Sports</vt:lpstr>
      <vt:lpstr>Answers</vt:lpstr>
      <vt:lpstr>Answers</vt:lpstr>
      <vt:lpstr>Answers</vt:lpstr>
      <vt:lpstr>Thank you for participating!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Befriending FAQs</dc:title>
  <dc:creator>anna.permawschlager</dc:creator>
  <cp:lastModifiedBy>Hannah Ibrahim</cp:lastModifiedBy>
  <cp:revision>679</cp:revision>
  <cp:lastPrinted>2019-04-16T13:22:13Z</cp:lastPrinted>
  <dcterms:created xsi:type="dcterms:W3CDTF">2017-01-19T10:12:48Z</dcterms:created>
  <dcterms:modified xsi:type="dcterms:W3CDTF">2020-11-05T07:48:59Z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0x010100AAFAABD1BDFCC049A1A7FEE61AD02E88</vt:lpwstr>
  </property>
</Properties>
</file>